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A2040C-9D53-CB05-9F8F-9BBCA5C11A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1F3AC6B-286A-1968-4692-EE4FFD1B3E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EA6894-6CBD-EDCB-E083-7E46CB940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E21-DD81-4B8E-8E68-A098EB580315}" type="datetimeFigureOut">
              <a:rPr lang="pl-PL" smtClean="0"/>
              <a:t>04.08.2025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FE08518-C71A-F2A8-89F7-309864AE5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1CDC809-5D72-0895-13A0-32C4C94E2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5459-D403-46B0-BB9B-D09DAA7CEE4C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61038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222E94-FA89-07ED-7BBE-4F5CA66F4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7C3760E-A269-83F6-4AD1-56F727E33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BC5E012-D449-8F7D-3191-688D3C7D8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E21-DD81-4B8E-8E68-A098EB580315}" type="datetimeFigureOut">
              <a:rPr lang="pl-PL" smtClean="0"/>
              <a:t>04.08.2025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499C0B5-557F-BF2A-B1B1-C6708963D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A36AE64-2E19-24F7-39D9-F7D8D303B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5459-D403-46B0-BB9B-D09DAA7CEE4C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22869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DEA72B9-13FD-E205-0173-82E53CE46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429C49-597B-0430-7E6D-6764AB34A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6B1B19B-9567-61DF-EE88-FC41BF3B1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E21-DD81-4B8E-8E68-A098EB580315}" type="datetimeFigureOut">
              <a:rPr lang="pl-PL" smtClean="0"/>
              <a:t>04.08.2025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015AFA8-6DA0-F6DC-72E2-9DB2162E7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0E9EF5D-FBC9-2985-B579-CF14F2F50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5459-D403-46B0-BB9B-D09DAA7CEE4C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4227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18F3C7-64FE-E7C8-0BA0-B4C939CC8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266D272-6E98-A9CE-B714-AE8139B006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1883980-AE5F-C211-4CDC-CCD7C29D4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CD5CCA9-7F5C-BF79-2C51-80E6BF897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E21-DD81-4B8E-8E68-A098EB580315}" type="datetimeFigureOut">
              <a:rPr lang="pl-PL" smtClean="0"/>
              <a:t>04.08.2025</a:t>
            </a:fld>
            <a:endParaRPr lang="pl-PL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1C78465-C51E-D900-B5D4-668EEEB59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74B5275-9759-70FE-2842-F46268FF1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5459-D403-46B0-BB9B-D09DAA7CEE4C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8365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EAF522-833F-C67B-4CF4-AD8369AC8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2FF2541-C88B-0845-AE5C-BC20C298F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09532D9-70AE-D207-85F5-B3B534F4DF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57CF559-85C2-00FF-F1EC-9383D85B74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D276D03-3299-D073-086C-20AC2FDCC0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F39C7F26-E89D-AD91-6D9F-060A34472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E21-DD81-4B8E-8E68-A098EB580315}" type="datetimeFigureOut">
              <a:rPr lang="pl-PL" smtClean="0"/>
              <a:t>04.08.2025</a:t>
            </a:fld>
            <a:endParaRPr lang="pl-PL" dirty="0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E1D77CDA-BF1C-7592-026C-CDFA03DE5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1305A92-CDC2-CD05-4933-0C36AD61A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5459-D403-46B0-BB9B-D09DAA7CEE4C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6730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3556D6-611E-B09C-22E0-409A3E9F6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CB14EF9-C47F-6948-60C7-678727C34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E21-DD81-4B8E-8E68-A098EB580315}" type="datetimeFigureOut">
              <a:rPr lang="pl-PL" smtClean="0"/>
              <a:t>04.08.2025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598B405-0BF9-5527-5F25-3D16B55DF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561680E-305E-06AF-F510-3286FB561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5459-D403-46B0-BB9B-D09DAA7CEE4C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45534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6910E9A-34A7-54F5-B8EF-C6A9B30B1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E21-DD81-4B8E-8E68-A098EB580315}" type="datetimeFigureOut">
              <a:rPr lang="pl-PL" smtClean="0"/>
              <a:t>04.08.2025</a:t>
            </a:fld>
            <a:endParaRPr lang="pl-PL" dirty="0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6D272A8-9122-CD52-B311-9DF5082D2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0549345-2528-2B6B-E7C5-EFDF8DB10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5459-D403-46B0-BB9B-D09DAA7CEE4C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35389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379233-7E59-3220-D40C-3C380F534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8D5035-2E93-BAA7-D4EE-E91B9555D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1C80A1-76DF-704D-C8A1-276126EDA1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524563E-C78A-1879-1061-9F359D609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E21-DD81-4B8E-8E68-A098EB580315}" type="datetimeFigureOut">
              <a:rPr lang="pl-PL" smtClean="0"/>
              <a:t>04.08.2025</a:t>
            </a:fld>
            <a:endParaRPr lang="pl-PL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D6D8D1D-6E9D-8E8B-8067-B31963EC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A54E417-C383-7292-FC60-525825B6C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5459-D403-46B0-BB9B-D09DAA7CEE4C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85516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ED10AB-B0C9-3789-4545-FC0AF78D3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A21949B2-7F53-1946-2A96-7AD79FA706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7B6566C-2E56-92B5-A6D9-0F117A360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4A1AF04-CFD0-D792-A1D8-C341B3CFC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E21-DD81-4B8E-8E68-A098EB580315}" type="datetimeFigureOut">
              <a:rPr lang="pl-PL" smtClean="0"/>
              <a:t>04.08.2025</a:t>
            </a:fld>
            <a:endParaRPr lang="pl-PL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2F7372D-0E7E-F8C0-C79C-277D30013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86ABEE8-0180-A2A5-E3EF-5330B0CD0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5459-D403-46B0-BB9B-D09DAA7CEE4C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59305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E20421-F628-74A0-C6DA-D36845629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929CCFB-E471-EC40-EA10-C18B8BA683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35EFFC4-5F18-9ADF-5A4A-5A3AB71DA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E21-DD81-4B8E-8E68-A098EB580315}" type="datetimeFigureOut">
              <a:rPr lang="pl-PL" smtClean="0"/>
              <a:t>04.08.2025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06FD95-F9E6-8F73-61C7-9DA69FA4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0EC69B2-F0F0-B0D0-FE1F-73485583D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5459-D403-46B0-BB9B-D09DAA7CEE4C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86031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B189A87D-38E2-BBDD-1EAC-B208FF897B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40E1C13-5203-46FE-BFF6-DDDC2B5562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6B3FE0F-1D88-48F9-1748-881D037CE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3EE21-DD81-4B8E-8E68-A098EB580315}" type="datetimeFigureOut">
              <a:rPr lang="pl-PL" smtClean="0"/>
              <a:t>04.08.2025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C32196E-BE64-F6CC-D3F1-D79D9DEE2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97EB556-1675-382D-3F29-A01C50672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65459-D403-46B0-BB9B-D09DAA7CEE4C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2144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4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EA9A4D1-88C6-5C95-8DD7-890DBE1C7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12B619C-A6D6-46D9-E4D2-435206BD4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BE185B4-13C1-AE96-00AF-BC767D1E5E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3EE21-DD81-4B8E-8E68-A098EB580315}" type="datetimeFigureOut">
              <a:rPr lang="pl-PL" smtClean="0"/>
              <a:t>04.08.2025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3B8DB6B-E312-F335-3288-85358E6F5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0933362-5907-DE8C-19A3-3935DECED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65459-D403-46B0-BB9B-D09DAA7CEE4C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23548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web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104F92B0-0A48-83E8-71A9-440AE7E92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77" y="193143"/>
            <a:ext cx="2819399" cy="2819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035391C-153B-5D83-E4E9-00D19BE5D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60961"/>
          </a:xfrm>
        </p:spPr>
        <p:txBody>
          <a:bodyPr/>
          <a:lstStyle/>
          <a:p>
            <a:r>
              <a:rPr lang="pl-PL" b="1" dirty="0"/>
              <a:t>      ADAPTACJA DZIECKA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8B59C92-3BE1-D132-F82D-2B5119AADD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3765" y="2083323"/>
            <a:ext cx="10444899" cy="4421171"/>
          </a:xfrm>
        </p:spPr>
        <p:txBody>
          <a:bodyPr>
            <a:normAutofit fontScale="85000" lnSpcReduction="20000"/>
          </a:bodyPr>
          <a:lstStyle/>
          <a:p>
            <a:r>
              <a:rPr lang="pl-PL" b="1" dirty="0"/>
              <a:t>ŻŁOBEK GMINNY NR 1 w Nowej Wsi</a:t>
            </a:r>
          </a:p>
          <a:p>
            <a:r>
              <a:rPr lang="pl-PL" b="1" dirty="0"/>
              <a:t>Wsparcie dla rodziców.</a:t>
            </a:r>
          </a:p>
          <a:p>
            <a:r>
              <a:rPr lang="pl-PL" dirty="0"/>
              <a:t>Podstawowym zadaniem żłobka jest wykonywanie działań opiekuńczo-wychowawczych, które stawiają na wszechstronny rozwój maluchów, zgodnie z indywidualnymi ich oczekiwaniami i potrzebami oraz na kształtowanie u dziecka szeroko pojętej samodzielności. Personel Żłobka dołoży wszelkich starań, aby dzieci znajdujące się pod jego opieką czuły się bezpiecznie i komfortowo. Zatrudnione osoby są do tego przygotowane pod względem nie tylko merytorycznym, ale i praktycznym. Państwa dziecko będzie pod fachową opieką. Panie/ciocie zajmujące się dziećmi w żłobku na ogół są absolwentkami studiów pedagogicznych, szkół opiekunek dziecięcych. Mają sporą wiedzę na temat wychowania i rozwoju dziecka, adekwatnie reagują na potrzeby dzieci, angażują się w kształtowanie i rozwijanie zdolności poznawczych oraz kompetencji społecznych swoich podopiecznych z uwzględnieniem indywidualnych potrzeb dzieci. Pójście dziecka do żłobka to w jego życiu wielkie wydarzenie. Do nowej sytuacji może przyzwyczajać się od kilku dni do kilku tygodni. Dziecko w tym czasie oswaja się z nowymi osobami, uczy się cierpliwości, zasad przebywania i zabaw w grupie, akceptacji innych dzieci i opiekunek.</a:t>
            </a:r>
          </a:p>
          <a:p>
            <a:r>
              <a:rPr lang="pl-PL" u="sng" dirty="0"/>
              <a:t>W przygotowaniu dziecka do nowego etapu w jego życiu, jakim jest pójście do</a:t>
            </a:r>
          </a:p>
          <a:p>
            <a:r>
              <a:rPr lang="pl-PL" u="sng" dirty="0"/>
              <a:t>żłobka, bardzo ważną rolę odgrywają Rodzice.</a:t>
            </a:r>
          </a:p>
          <a:p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217577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rzyjemna rodzinna opowieść przed snem z pastelowymi kolorami Generatywna sztuczna inteligencja">
            <a:extLst>
              <a:ext uri="{FF2B5EF4-FFF2-40B4-BE49-F238E27FC236}">
                <a16:creationId xmlns:a16="http://schemas.microsoft.com/office/drawing/2014/main" id="{D27C07F5-22E6-604C-484F-6E73171FB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8902" y="4336330"/>
            <a:ext cx="3147865" cy="2201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221A8756-CFE5-047D-4552-F9840984E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2" y="481552"/>
            <a:ext cx="2819399" cy="2819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1" name="pole tekstowe 90">
            <a:extLst>
              <a:ext uri="{FF2B5EF4-FFF2-40B4-BE49-F238E27FC236}">
                <a16:creationId xmlns:a16="http://schemas.microsoft.com/office/drawing/2014/main" id="{0F436496-0E86-24CD-DA20-DBFC734082F8}"/>
              </a:ext>
            </a:extLst>
          </p:cNvPr>
          <p:cNvSpPr txBox="1"/>
          <p:nvPr/>
        </p:nvSpPr>
        <p:spPr>
          <a:xfrm>
            <a:off x="2799759" y="2190618"/>
            <a:ext cx="8349791" cy="2732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" indent="-6350" algn="ctr">
              <a:lnSpc>
                <a:spcPct val="124000"/>
              </a:lnSpc>
              <a:spcAft>
                <a:spcPts val="25"/>
              </a:spcAft>
              <a:buNone/>
            </a:pPr>
            <a:r>
              <a:rPr lang="pl-PL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Wspólnie czytajcie książeczki np. ”Feluś i Gucio idą do przedszkola”. Opowiadajcie dziecku o żłobku, jak wygląda dzień w tym miejscu, np. będzie mnóstwo zabawy, będą inne dzieci, będzie  </a:t>
            </a:r>
          </a:p>
          <a:p>
            <a:pPr marL="6350" indent="-6350" algn="ctr">
              <a:lnSpc>
                <a:spcPct val="124000"/>
              </a:lnSpc>
              <a:spcAft>
                <a:spcPts val="25"/>
              </a:spcAft>
              <a:buNone/>
            </a:pPr>
            <a:r>
              <a:rPr lang="pl-PL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wychodzić na plac zabaw. Tłumaczcie, że zabawki są dla każdego. Pomoże to dziecku pokonać pierwszy lęk wynikający z zetknięcia się z czymś nieznanym. Im więcej opowiecie w sposób  </a:t>
            </a:r>
          </a:p>
          <a:p>
            <a:pPr marL="2240280" marR="465455" indent="-2160905" algn="l">
              <a:lnSpc>
                <a:spcPct val="107000"/>
              </a:lnSpc>
              <a:spcAft>
                <a:spcPts val="260"/>
              </a:spcAft>
            </a:pPr>
            <a:r>
              <a:rPr lang="pl-PL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ciekawy, optymistyczny - tym bardziej zaciekawicie dziecko. Sprawicie, że Wasz maluch będzie  chciał zobaczyć to wspaniałe miejsce.  </a:t>
            </a:r>
          </a:p>
        </p:txBody>
      </p:sp>
    </p:spTree>
    <p:extLst>
      <p:ext uri="{BB962C8B-B14F-4D97-AF65-F5344CB8AC3E}">
        <p14:creationId xmlns:p14="http://schemas.microsoft.com/office/powerpoint/2010/main" val="4088373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8D42C4B3-0C0F-3CE7-67AC-00A7C2CD8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2" y="481552"/>
            <a:ext cx="2819399" cy="2819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EF505C1-67D0-EB62-C0F9-3FC5040871CF}"/>
              </a:ext>
            </a:extLst>
          </p:cNvPr>
          <p:cNvSpPr txBox="1"/>
          <p:nvPr/>
        </p:nvSpPr>
        <p:spPr>
          <a:xfrm>
            <a:off x="3047215" y="2710678"/>
            <a:ext cx="7661634" cy="1441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" indent="-6350" algn="ctr">
              <a:lnSpc>
                <a:spcPct val="124000"/>
              </a:lnSpc>
              <a:spcAft>
                <a:spcPts val="25"/>
              </a:spcAft>
            </a:pPr>
            <a:r>
              <a:rPr lang="pl-PL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 pierwszych dniach adaptacji zalecane jest, aby dziecko w placówce przebywało ( jeżeli to możliwe)</a:t>
            </a:r>
            <a:r>
              <a:rPr lang="pl-PL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w niepełnym planowanym wymiarze</a:t>
            </a:r>
            <a:r>
              <a:rPr lang="pl-PL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godzinowym, stopniowo wydłużając czas pobytu. Dzięki temu damy maluchowi czas przyzwyczajenia się do nowej rzeczywistości. </a:t>
            </a:r>
          </a:p>
        </p:txBody>
      </p:sp>
      <p:grpSp>
        <p:nvGrpSpPr>
          <p:cNvPr id="5" name="Group 2765">
            <a:extLst>
              <a:ext uri="{FF2B5EF4-FFF2-40B4-BE49-F238E27FC236}">
                <a16:creationId xmlns:a16="http://schemas.microsoft.com/office/drawing/2014/main" id="{7E23735F-2567-6B38-7A09-6108D09F3694}"/>
              </a:ext>
            </a:extLst>
          </p:cNvPr>
          <p:cNvGrpSpPr/>
          <p:nvPr/>
        </p:nvGrpSpPr>
        <p:grpSpPr>
          <a:xfrm>
            <a:off x="8757501" y="4383673"/>
            <a:ext cx="2135929" cy="1997488"/>
            <a:chOff x="0" y="0"/>
            <a:chExt cx="1552409" cy="1997788"/>
          </a:xfrm>
        </p:grpSpPr>
        <p:sp>
          <p:nvSpPr>
            <p:cNvPr id="6" name="Rectangle 37">
              <a:extLst>
                <a:ext uri="{FF2B5EF4-FFF2-40B4-BE49-F238E27FC236}">
                  <a16:creationId xmlns:a16="http://schemas.microsoft.com/office/drawing/2014/main" id="{21002660-6C7F-7CCC-7FBA-0C6C929A6DB6}"/>
                </a:ext>
              </a:extLst>
            </p:cNvPr>
            <p:cNvSpPr/>
            <p:nvPr/>
          </p:nvSpPr>
          <p:spPr>
            <a:xfrm>
              <a:off x="754380" y="0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 algn="l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l-PL" sz="12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7" name="Rectangle 38">
              <a:extLst>
                <a:ext uri="{FF2B5EF4-FFF2-40B4-BE49-F238E27FC236}">
                  <a16:creationId xmlns:a16="http://schemas.microsoft.com/office/drawing/2014/main" id="{9C612020-C0B5-6CC5-8FB3-1460C72C23AB}"/>
                </a:ext>
              </a:extLst>
            </p:cNvPr>
            <p:cNvSpPr/>
            <p:nvPr/>
          </p:nvSpPr>
          <p:spPr>
            <a:xfrm>
              <a:off x="1506601" y="1791335"/>
              <a:ext cx="4580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 algn="l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l-PL" sz="1200" kern="1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</a:p>
          </p:txBody>
        </p:sp>
        <p:sp>
          <p:nvSpPr>
            <p:cNvPr id="8" name="Shape 129">
              <a:extLst>
                <a:ext uri="{FF2B5EF4-FFF2-40B4-BE49-F238E27FC236}">
                  <a16:creationId xmlns:a16="http://schemas.microsoft.com/office/drawing/2014/main" id="{857AC60E-30B8-B7B2-59A9-220C74B1B9FA}"/>
                </a:ext>
              </a:extLst>
            </p:cNvPr>
            <p:cNvSpPr/>
            <p:nvPr/>
          </p:nvSpPr>
          <p:spPr>
            <a:xfrm>
              <a:off x="297307" y="418973"/>
              <a:ext cx="889254" cy="1035304"/>
            </a:xfrm>
            <a:custGeom>
              <a:avLst/>
              <a:gdLst/>
              <a:ahLst/>
              <a:cxnLst/>
              <a:rect l="0" t="0" r="0" b="0"/>
              <a:pathLst>
                <a:path w="889254" h="1035304">
                  <a:moveTo>
                    <a:pt x="423291" y="0"/>
                  </a:moveTo>
                  <a:cubicBezTo>
                    <a:pt x="439420" y="0"/>
                    <a:pt x="455295" y="1905"/>
                    <a:pt x="470916" y="5715"/>
                  </a:cubicBezTo>
                  <a:cubicBezTo>
                    <a:pt x="500126" y="12827"/>
                    <a:pt x="528828" y="26924"/>
                    <a:pt x="556006" y="47625"/>
                  </a:cubicBezTo>
                  <a:cubicBezTo>
                    <a:pt x="583819" y="68707"/>
                    <a:pt x="610997" y="97155"/>
                    <a:pt x="636524" y="132080"/>
                  </a:cubicBezTo>
                  <a:cubicBezTo>
                    <a:pt x="659892" y="163957"/>
                    <a:pt x="682625" y="202184"/>
                    <a:pt x="703961" y="245364"/>
                  </a:cubicBezTo>
                  <a:cubicBezTo>
                    <a:pt x="741680" y="321690"/>
                    <a:pt x="775716" y="414528"/>
                    <a:pt x="805434" y="521462"/>
                  </a:cubicBezTo>
                  <a:cubicBezTo>
                    <a:pt x="829945" y="609727"/>
                    <a:pt x="850900" y="706501"/>
                    <a:pt x="866267" y="801497"/>
                  </a:cubicBezTo>
                  <a:cubicBezTo>
                    <a:pt x="879221" y="881761"/>
                    <a:pt x="887476" y="958088"/>
                    <a:pt x="889000" y="1010665"/>
                  </a:cubicBezTo>
                  <a:cubicBezTo>
                    <a:pt x="889254" y="1022985"/>
                    <a:pt x="879602" y="1033272"/>
                    <a:pt x="867156" y="1033653"/>
                  </a:cubicBezTo>
                  <a:cubicBezTo>
                    <a:pt x="866902" y="1033653"/>
                    <a:pt x="866775" y="1033653"/>
                    <a:pt x="866521" y="1033653"/>
                  </a:cubicBezTo>
                  <a:cubicBezTo>
                    <a:pt x="854456" y="1033653"/>
                    <a:pt x="844423" y="1024001"/>
                    <a:pt x="844042" y="1011936"/>
                  </a:cubicBezTo>
                  <a:cubicBezTo>
                    <a:pt x="841375" y="913638"/>
                    <a:pt x="814578" y="721995"/>
                    <a:pt x="762127" y="533273"/>
                  </a:cubicBezTo>
                  <a:cubicBezTo>
                    <a:pt x="733171" y="429006"/>
                    <a:pt x="700151" y="338836"/>
                    <a:pt x="663702" y="265049"/>
                  </a:cubicBezTo>
                  <a:cubicBezTo>
                    <a:pt x="621919" y="180340"/>
                    <a:pt x="576580" y="119126"/>
                    <a:pt x="528828" y="83059"/>
                  </a:cubicBezTo>
                  <a:cubicBezTo>
                    <a:pt x="482727" y="48133"/>
                    <a:pt x="435737" y="37084"/>
                    <a:pt x="385318" y="49403"/>
                  </a:cubicBezTo>
                  <a:cubicBezTo>
                    <a:pt x="326009" y="63881"/>
                    <a:pt x="272288" y="112903"/>
                    <a:pt x="225679" y="195072"/>
                  </a:cubicBezTo>
                  <a:cubicBezTo>
                    <a:pt x="185801" y="265684"/>
                    <a:pt x="151003" y="360807"/>
                    <a:pt x="122555" y="477774"/>
                  </a:cubicBezTo>
                  <a:cubicBezTo>
                    <a:pt x="71628" y="686562"/>
                    <a:pt x="54737" y="903224"/>
                    <a:pt x="48260" y="984885"/>
                  </a:cubicBezTo>
                  <a:cubicBezTo>
                    <a:pt x="47625" y="994537"/>
                    <a:pt x="46990" y="1002030"/>
                    <a:pt x="46482" y="1007237"/>
                  </a:cubicBezTo>
                  <a:cubicBezTo>
                    <a:pt x="46228" y="1010285"/>
                    <a:pt x="45974" y="1012317"/>
                    <a:pt x="45847" y="1013968"/>
                  </a:cubicBezTo>
                  <a:cubicBezTo>
                    <a:pt x="45593" y="1015238"/>
                    <a:pt x="45466" y="1016381"/>
                    <a:pt x="45212" y="1017397"/>
                  </a:cubicBezTo>
                  <a:cubicBezTo>
                    <a:pt x="42799" y="1027938"/>
                    <a:pt x="33782" y="1035304"/>
                    <a:pt x="23114" y="1035304"/>
                  </a:cubicBezTo>
                  <a:cubicBezTo>
                    <a:pt x="22860" y="1035304"/>
                    <a:pt x="22733" y="1035304"/>
                    <a:pt x="22479" y="1035304"/>
                  </a:cubicBezTo>
                  <a:cubicBezTo>
                    <a:pt x="13208" y="1034923"/>
                    <a:pt x="2413" y="1028573"/>
                    <a:pt x="635" y="1015238"/>
                  </a:cubicBezTo>
                  <a:cubicBezTo>
                    <a:pt x="508" y="1014095"/>
                    <a:pt x="381" y="1012952"/>
                    <a:pt x="381" y="1011428"/>
                  </a:cubicBezTo>
                  <a:cubicBezTo>
                    <a:pt x="254" y="1009396"/>
                    <a:pt x="127" y="1006475"/>
                    <a:pt x="127" y="1002411"/>
                  </a:cubicBezTo>
                  <a:cubicBezTo>
                    <a:pt x="0" y="998347"/>
                    <a:pt x="1016" y="994537"/>
                    <a:pt x="2794" y="991235"/>
                  </a:cubicBezTo>
                  <a:cubicBezTo>
                    <a:pt x="3048" y="988187"/>
                    <a:pt x="3302" y="984885"/>
                    <a:pt x="3556" y="981456"/>
                  </a:cubicBezTo>
                  <a:cubicBezTo>
                    <a:pt x="6731" y="941324"/>
                    <a:pt x="12573" y="866521"/>
                    <a:pt x="24130" y="774573"/>
                  </a:cubicBezTo>
                  <a:cubicBezTo>
                    <a:pt x="38354" y="661415"/>
                    <a:pt x="56769" y="558038"/>
                    <a:pt x="78867" y="467234"/>
                  </a:cubicBezTo>
                  <a:cubicBezTo>
                    <a:pt x="108458" y="346329"/>
                    <a:pt x="144653" y="247396"/>
                    <a:pt x="186563" y="173228"/>
                  </a:cubicBezTo>
                  <a:cubicBezTo>
                    <a:pt x="211582" y="129286"/>
                    <a:pt x="238887" y="93218"/>
                    <a:pt x="268097" y="66040"/>
                  </a:cubicBezTo>
                  <a:cubicBezTo>
                    <a:pt x="300863" y="35433"/>
                    <a:pt x="336677" y="15367"/>
                    <a:pt x="374650" y="6096"/>
                  </a:cubicBezTo>
                  <a:cubicBezTo>
                    <a:pt x="391033" y="2159"/>
                    <a:pt x="407289" y="127"/>
                    <a:pt x="42329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78474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9" name="Shape 130">
              <a:extLst>
                <a:ext uri="{FF2B5EF4-FFF2-40B4-BE49-F238E27FC236}">
                  <a16:creationId xmlns:a16="http://schemas.microsoft.com/office/drawing/2014/main" id="{ECCFE74B-35D9-3C4B-A2DE-E05D6DAAAE0F}"/>
                </a:ext>
              </a:extLst>
            </p:cNvPr>
            <p:cNvSpPr/>
            <p:nvPr/>
          </p:nvSpPr>
          <p:spPr>
            <a:xfrm>
              <a:off x="108331" y="198374"/>
              <a:ext cx="1293876" cy="1254252"/>
            </a:xfrm>
            <a:custGeom>
              <a:avLst/>
              <a:gdLst/>
              <a:ahLst/>
              <a:cxnLst/>
              <a:rect l="0" t="0" r="0" b="0"/>
              <a:pathLst>
                <a:path w="1293876" h="1254252">
                  <a:moveTo>
                    <a:pt x="639826" y="9906"/>
                  </a:moveTo>
                  <a:cubicBezTo>
                    <a:pt x="763397" y="21717"/>
                    <a:pt x="874903" y="87376"/>
                    <a:pt x="971296" y="204978"/>
                  </a:cubicBezTo>
                  <a:cubicBezTo>
                    <a:pt x="1030859" y="277749"/>
                    <a:pt x="1084834" y="370459"/>
                    <a:pt x="1131570" y="480822"/>
                  </a:cubicBezTo>
                  <a:cubicBezTo>
                    <a:pt x="1170813" y="573532"/>
                    <a:pt x="1204595" y="677418"/>
                    <a:pt x="1231900" y="789432"/>
                  </a:cubicBezTo>
                  <a:cubicBezTo>
                    <a:pt x="1260221" y="905256"/>
                    <a:pt x="1274826" y="1001903"/>
                    <a:pt x="1282065" y="1062736"/>
                  </a:cubicBezTo>
                  <a:cubicBezTo>
                    <a:pt x="1290955" y="1137285"/>
                    <a:pt x="1293876" y="1199896"/>
                    <a:pt x="1290193" y="1234313"/>
                  </a:cubicBezTo>
                  <a:cubicBezTo>
                    <a:pt x="1288923" y="1245743"/>
                    <a:pt x="1279144" y="1254252"/>
                    <a:pt x="1267841" y="1254252"/>
                  </a:cubicBezTo>
                  <a:cubicBezTo>
                    <a:pt x="1267079" y="1254252"/>
                    <a:pt x="1266190" y="1254125"/>
                    <a:pt x="1265428" y="1254125"/>
                  </a:cubicBezTo>
                  <a:cubicBezTo>
                    <a:pt x="1253109" y="1252728"/>
                    <a:pt x="1244219" y="1241806"/>
                    <a:pt x="1245489" y="1229487"/>
                  </a:cubicBezTo>
                  <a:cubicBezTo>
                    <a:pt x="1248918" y="1198753"/>
                    <a:pt x="1245870" y="1138301"/>
                    <a:pt x="1237488" y="1067943"/>
                  </a:cubicBezTo>
                  <a:cubicBezTo>
                    <a:pt x="1230376" y="1008380"/>
                    <a:pt x="1216025" y="913638"/>
                    <a:pt x="1188339" y="799973"/>
                  </a:cubicBezTo>
                  <a:cubicBezTo>
                    <a:pt x="1147064" y="631317"/>
                    <a:pt x="1069975" y="395986"/>
                    <a:pt x="936498" y="233172"/>
                  </a:cubicBezTo>
                  <a:cubicBezTo>
                    <a:pt x="847979" y="125095"/>
                    <a:pt x="746633" y="64897"/>
                    <a:pt x="635508" y="54356"/>
                  </a:cubicBezTo>
                  <a:cubicBezTo>
                    <a:pt x="544322" y="45593"/>
                    <a:pt x="459994" y="76581"/>
                    <a:pt x="385064" y="146431"/>
                  </a:cubicBezTo>
                  <a:cubicBezTo>
                    <a:pt x="243713" y="278257"/>
                    <a:pt x="161290" y="520064"/>
                    <a:pt x="117094" y="699770"/>
                  </a:cubicBezTo>
                  <a:cubicBezTo>
                    <a:pt x="65024" y="911733"/>
                    <a:pt x="44958" y="1121283"/>
                    <a:pt x="48260" y="1226439"/>
                  </a:cubicBezTo>
                  <a:cubicBezTo>
                    <a:pt x="48768" y="1238631"/>
                    <a:pt x="38989" y="1249045"/>
                    <a:pt x="26670" y="1249426"/>
                  </a:cubicBezTo>
                  <a:cubicBezTo>
                    <a:pt x="14224" y="1249807"/>
                    <a:pt x="3810" y="1240155"/>
                    <a:pt x="3429" y="1227836"/>
                  </a:cubicBezTo>
                  <a:cubicBezTo>
                    <a:pt x="0" y="1119886"/>
                    <a:pt x="20320" y="905256"/>
                    <a:pt x="73533" y="689229"/>
                  </a:cubicBezTo>
                  <a:cubicBezTo>
                    <a:pt x="103251" y="568198"/>
                    <a:pt x="139827" y="460121"/>
                    <a:pt x="182118" y="368173"/>
                  </a:cubicBezTo>
                  <a:cubicBezTo>
                    <a:pt x="232283" y="259334"/>
                    <a:pt x="290195" y="173736"/>
                    <a:pt x="354330" y="113919"/>
                  </a:cubicBezTo>
                  <a:cubicBezTo>
                    <a:pt x="439166" y="34925"/>
                    <a:pt x="535178" y="0"/>
                    <a:pt x="639826" y="9906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7383B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0" name="Shape 131">
              <a:extLst>
                <a:ext uri="{FF2B5EF4-FFF2-40B4-BE49-F238E27FC236}">
                  <a16:creationId xmlns:a16="http://schemas.microsoft.com/office/drawing/2014/main" id="{2CEBD354-1B13-74C2-7063-9C43B5696827}"/>
                </a:ext>
              </a:extLst>
            </p:cNvPr>
            <p:cNvSpPr/>
            <p:nvPr/>
          </p:nvSpPr>
          <p:spPr>
            <a:xfrm>
              <a:off x="306451" y="420116"/>
              <a:ext cx="878459" cy="1019302"/>
            </a:xfrm>
            <a:custGeom>
              <a:avLst/>
              <a:gdLst/>
              <a:ahLst/>
              <a:cxnLst/>
              <a:rect l="0" t="0" r="0" b="0"/>
              <a:pathLst>
                <a:path w="878459" h="1019302">
                  <a:moveTo>
                    <a:pt x="429006" y="889"/>
                  </a:moveTo>
                  <a:cubicBezTo>
                    <a:pt x="442722" y="1905"/>
                    <a:pt x="452501" y="12954"/>
                    <a:pt x="461899" y="23622"/>
                  </a:cubicBezTo>
                  <a:cubicBezTo>
                    <a:pt x="467995" y="30607"/>
                    <a:pt x="474345" y="37719"/>
                    <a:pt x="480568" y="40386"/>
                  </a:cubicBezTo>
                  <a:cubicBezTo>
                    <a:pt x="486410" y="42799"/>
                    <a:pt x="495808" y="41910"/>
                    <a:pt x="504952" y="41021"/>
                  </a:cubicBezTo>
                  <a:cubicBezTo>
                    <a:pt x="518414" y="39751"/>
                    <a:pt x="533654" y="38354"/>
                    <a:pt x="544703" y="46736"/>
                  </a:cubicBezTo>
                  <a:cubicBezTo>
                    <a:pt x="554482" y="53975"/>
                    <a:pt x="557403" y="67310"/>
                    <a:pt x="560324" y="80010"/>
                  </a:cubicBezTo>
                  <a:cubicBezTo>
                    <a:pt x="562483" y="89916"/>
                    <a:pt x="564769" y="100076"/>
                    <a:pt x="569849" y="105537"/>
                  </a:cubicBezTo>
                  <a:cubicBezTo>
                    <a:pt x="574294" y="110236"/>
                    <a:pt x="583819" y="112903"/>
                    <a:pt x="592963" y="115443"/>
                  </a:cubicBezTo>
                  <a:cubicBezTo>
                    <a:pt x="606044" y="118999"/>
                    <a:pt x="619633" y="122682"/>
                    <a:pt x="627253" y="133350"/>
                  </a:cubicBezTo>
                  <a:cubicBezTo>
                    <a:pt x="634238" y="142875"/>
                    <a:pt x="633730" y="156083"/>
                    <a:pt x="633349" y="168783"/>
                  </a:cubicBezTo>
                  <a:cubicBezTo>
                    <a:pt x="632968" y="179070"/>
                    <a:pt x="632587" y="189611"/>
                    <a:pt x="636397" y="195961"/>
                  </a:cubicBezTo>
                  <a:cubicBezTo>
                    <a:pt x="639826" y="201803"/>
                    <a:pt x="648970" y="206121"/>
                    <a:pt x="657860" y="210439"/>
                  </a:cubicBezTo>
                  <a:cubicBezTo>
                    <a:pt x="669671" y="216281"/>
                    <a:pt x="681990" y="222122"/>
                    <a:pt x="687705" y="233299"/>
                  </a:cubicBezTo>
                  <a:cubicBezTo>
                    <a:pt x="693039" y="243841"/>
                    <a:pt x="690753" y="256794"/>
                    <a:pt x="688594" y="269241"/>
                  </a:cubicBezTo>
                  <a:cubicBezTo>
                    <a:pt x="686816" y="279400"/>
                    <a:pt x="684911" y="289814"/>
                    <a:pt x="687959" y="296418"/>
                  </a:cubicBezTo>
                  <a:cubicBezTo>
                    <a:pt x="690753" y="302768"/>
                    <a:pt x="699516" y="308229"/>
                    <a:pt x="708025" y="313563"/>
                  </a:cubicBezTo>
                  <a:cubicBezTo>
                    <a:pt x="718947" y="320421"/>
                    <a:pt x="730377" y="327533"/>
                    <a:pt x="734822" y="338963"/>
                  </a:cubicBezTo>
                  <a:cubicBezTo>
                    <a:pt x="739140" y="350012"/>
                    <a:pt x="735711" y="362585"/>
                    <a:pt x="732409" y="374777"/>
                  </a:cubicBezTo>
                  <a:cubicBezTo>
                    <a:pt x="729869" y="384683"/>
                    <a:pt x="727075" y="394843"/>
                    <a:pt x="729488" y="401701"/>
                  </a:cubicBezTo>
                  <a:cubicBezTo>
                    <a:pt x="731774" y="408305"/>
                    <a:pt x="740283" y="414401"/>
                    <a:pt x="748411" y="420370"/>
                  </a:cubicBezTo>
                  <a:cubicBezTo>
                    <a:pt x="758698" y="427991"/>
                    <a:pt x="769366" y="435864"/>
                    <a:pt x="773049" y="447294"/>
                  </a:cubicBezTo>
                  <a:cubicBezTo>
                    <a:pt x="776732" y="458724"/>
                    <a:pt x="772414" y="471170"/>
                    <a:pt x="768477" y="483108"/>
                  </a:cubicBezTo>
                  <a:cubicBezTo>
                    <a:pt x="765175" y="492760"/>
                    <a:pt x="761746" y="502793"/>
                    <a:pt x="763778" y="509524"/>
                  </a:cubicBezTo>
                  <a:cubicBezTo>
                    <a:pt x="765683" y="516382"/>
                    <a:pt x="773811" y="523113"/>
                    <a:pt x="781812" y="529591"/>
                  </a:cubicBezTo>
                  <a:cubicBezTo>
                    <a:pt x="791591" y="537591"/>
                    <a:pt x="801751" y="545973"/>
                    <a:pt x="804799" y="557530"/>
                  </a:cubicBezTo>
                  <a:cubicBezTo>
                    <a:pt x="807720" y="569215"/>
                    <a:pt x="802894" y="581406"/>
                    <a:pt x="798195" y="593217"/>
                  </a:cubicBezTo>
                  <a:cubicBezTo>
                    <a:pt x="794512" y="602742"/>
                    <a:pt x="790702" y="612394"/>
                    <a:pt x="792226" y="619252"/>
                  </a:cubicBezTo>
                  <a:cubicBezTo>
                    <a:pt x="794004" y="626237"/>
                    <a:pt x="801878" y="633349"/>
                    <a:pt x="809498" y="640207"/>
                  </a:cubicBezTo>
                  <a:cubicBezTo>
                    <a:pt x="818896" y="648716"/>
                    <a:pt x="828548" y="657479"/>
                    <a:pt x="830961" y="668909"/>
                  </a:cubicBezTo>
                  <a:cubicBezTo>
                    <a:pt x="833501" y="680847"/>
                    <a:pt x="828167" y="692912"/>
                    <a:pt x="822960" y="704723"/>
                  </a:cubicBezTo>
                  <a:cubicBezTo>
                    <a:pt x="818769" y="713867"/>
                    <a:pt x="814578" y="723266"/>
                    <a:pt x="815848" y="729996"/>
                  </a:cubicBezTo>
                  <a:cubicBezTo>
                    <a:pt x="817245" y="737235"/>
                    <a:pt x="824992" y="744855"/>
                    <a:pt x="832358" y="752094"/>
                  </a:cubicBezTo>
                  <a:cubicBezTo>
                    <a:pt x="841375" y="760857"/>
                    <a:pt x="850519" y="769874"/>
                    <a:pt x="852424" y="781304"/>
                  </a:cubicBezTo>
                  <a:cubicBezTo>
                    <a:pt x="854583" y="793623"/>
                    <a:pt x="848487" y="805561"/>
                    <a:pt x="842772" y="817245"/>
                  </a:cubicBezTo>
                  <a:cubicBezTo>
                    <a:pt x="838327" y="826008"/>
                    <a:pt x="833755" y="835152"/>
                    <a:pt x="834771" y="841629"/>
                  </a:cubicBezTo>
                  <a:cubicBezTo>
                    <a:pt x="835787" y="849376"/>
                    <a:pt x="843280" y="857377"/>
                    <a:pt x="850519" y="865124"/>
                  </a:cubicBezTo>
                  <a:cubicBezTo>
                    <a:pt x="858901" y="874141"/>
                    <a:pt x="867537" y="883540"/>
                    <a:pt x="868934" y="894588"/>
                  </a:cubicBezTo>
                  <a:cubicBezTo>
                    <a:pt x="870458" y="907669"/>
                    <a:pt x="863346" y="920242"/>
                    <a:pt x="856996" y="931291"/>
                  </a:cubicBezTo>
                  <a:cubicBezTo>
                    <a:pt x="852297" y="939546"/>
                    <a:pt x="847471" y="948055"/>
                    <a:pt x="847979" y="954024"/>
                  </a:cubicBezTo>
                  <a:cubicBezTo>
                    <a:pt x="848741" y="963041"/>
                    <a:pt x="856107" y="972058"/>
                    <a:pt x="863092" y="980821"/>
                  </a:cubicBezTo>
                  <a:cubicBezTo>
                    <a:pt x="870839" y="990346"/>
                    <a:pt x="878078" y="999363"/>
                    <a:pt x="878332" y="1009650"/>
                  </a:cubicBezTo>
                  <a:cubicBezTo>
                    <a:pt x="878459" y="1013715"/>
                    <a:pt x="875157" y="1017143"/>
                    <a:pt x="871093" y="1017270"/>
                  </a:cubicBezTo>
                  <a:cubicBezTo>
                    <a:pt x="866902" y="1017397"/>
                    <a:pt x="863473" y="1014095"/>
                    <a:pt x="863346" y="1010031"/>
                  </a:cubicBezTo>
                  <a:cubicBezTo>
                    <a:pt x="863219" y="1004824"/>
                    <a:pt x="857250" y="997331"/>
                    <a:pt x="851408" y="990092"/>
                  </a:cubicBezTo>
                  <a:cubicBezTo>
                    <a:pt x="843407" y="980059"/>
                    <a:pt x="834263" y="968756"/>
                    <a:pt x="833120" y="955294"/>
                  </a:cubicBezTo>
                  <a:cubicBezTo>
                    <a:pt x="832231" y="944753"/>
                    <a:pt x="838200" y="934212"/>
                    <a:pt x="844042" y="924052"/>
                  </a:cubicBezTo>
                  <a:cubicBezTo>
                    <a:pt x="849376" y="914400"/>
                    <a:pt x="855091" y="904621"/>
                    <a:pt x="854075" y="896366"/>
                  </a:cubicBezTo>
                  <a:cubicBezTo>
                    <a:pt x="853313" y="890016"/>
                    <a:pt x="846328" y="882523"/>
                    <a:pt x="839597" y="875284"/>
                  </a:cubicBezTo>
                  <a:cubicBezTo>
                    <a:pt x="830834" y="865886"/>
                    <a:pt x="821690" y="856107"/>
                    <a:pt x="819912" y="843788"/>
                  </a:cubicBezTo>
                  <a:cubicBezTo>
                    <a:pt x="818261" y="832740"/>
                    <a:pt x="823976" y="821436"/>
                    <a:pt x="829310" y="810641"/>
                  </a:cubicBezTo>
                  <a:cubicBezTo>
                    <a:pt x="834136" y="801116"/>
                    <a:pt x="838962" y="791337"/>
                    <a:pt x="837692" y="783844"/>
                  </a:cubicBezTo>
                  <a:cubicBezTo>
                    <a:pt x="836549" y="777113"/>
                    <a:pt x="829056" y="769747"/>
                    <a:pt x="821944" y="762635"/>
                  </a:cubicBezTo>
                  <a:cubicBezTo>
                    <a:pt x="812800" y="753745"/>
                    <a:pt x="803402" y="744601"/>
                    <a:pt x="801243" y="732791"/>
                  </a:cubicBezTo>
                  <a:cubicBezTo>
                    <a:pt x="799084" y="721487"/>
                    <a:pt x="804291" y="709930"/>
                    <a:pt x="809244" y="698627"/>
                  </a:cubicBezTo>
                  <a:cubicBezTo>
                    <a:pt x="813562" y="689102"/>
                    <a:pt x="817880" y="679196"/>
                    <a:pt x="816356" y="672084"/>
                  </a:cubicBezTo>
                  <a:cubicBezTo>
                    <a:pt x="814959" y="665226"/>
                    <a:pt x="807085" y="658115"/>
                    <a:pt x="799465" y="651256"/>
                  </a:cubicBezTo>
                  <a:cubicBezTo>
                    <a:pt x="790067" y="642874"/>
                    <a:pt x="780415" y="634111"/>
                    <a:pt x="777748" y="622554"/>
                  </a:cubicBezTo>
                  <a:cubicBezTo>
                    <a:pt x="775081" y="611251"/>
                    <a:pt x="779780" y="599441"/>
                    <a:pt x="784352" y="587883"/>
                  </a:cubicBezTo>
                  <a:cubicBezTo>
                    <a:pt x="788162" y="578231"/>
                    <a:pt x="792099" y="568198"/>
                    <a:pt x="790321" y="561213"/>
                  </a:cubicBezTo>
                  <a:cubicBezTo>
                    <a:pt x="788416" y="554355"/>
                    <a:pt x="780161" y="547624"/>
                    <a:pt x="772287" y="541020"/>
                  </a:cubicBezTo>
                  <a:cubicBezTo>
                    <a:pt x="762635" y="533146"/>
                    <a:pt x="752602" y="524891"/>
                    <a:pt x="749427" y="513716"/>
                  </a:cubicBezTo>
                  <a:cubicBezTo>
                    <a:pt x="746125" y="502412"/>
                    <a:pt x="750316" y="490220"/>
                    <a:pt x="754253" y="478409"/>
                  </a:cubicBezTo>
                  <a:cubicBezTo>
                    <a:pt x="757555" y="468630"/>
                    <a:pt x="760984" y="458597"/>
                    <a:pt x="758825" y="451866"/>
                  </a:cubicBezTo>
                  <a:cubicBezTo>
                    <a:pt x="756666" y="444881"/>
                    <a:pt x="747903" y="438531"/>
                    <a:pt x="739521" y="432435"/>
                  </a:cubicBezTo>
                  <a:cubicBezTo>
                    <a:pt x="729488" y="425069"/>
                    <a:pt x="719201" y="417449"/>
                    <a:pt x="715391" y="406654"/>
                  </a:cubicBezTo>
                  <a:cubicBezTo>
                    <a:pt x="711454" y="395478"/>
                    <a:pt x="714756" y="383032"/>
                    <a:pt x="718058" y="370967"/>
                  </a:cubicBezTo>
                  <a:cubicBezTo>
                    <a:pt x="720725" y="361061"/>
                    <a:pt x="723392" y="350901"/>
                    <a:pt x="720852" y="344297"/>
                  </a:cubicBezTo>
                  <a:cubicBezTo>
                    <a:pt x="718185" y="337439"/>
                    <a:pt x="708914" y="331724"/>
                    <a:pt x="700024" y="326136"/>
                  </a:cubicBezTo>
                  <a:cubicBezTo>
                    <a:pt x="689610" y="319659"/>
                    <a:pt x="678942" y="312928"/>
                    <a:pt x="674243" y="302514"/>
                  </a:cubicBezTo>
                  <a:cubicBezTo>
                    <a:pt x="669417" y="291719"/>
                    <a:pt x="671703" y="279019"/>
                    <a:pt x="673862" y="266700"/>
                  </a:cubicBezTo>
                  <a:cubicBezTo>
                    <a:pt x="675640" y="256667"/>
                    <a:pt x="677418" y="246253"/>
                    <a:pt x="674370" y="240030"/>
                  </a:cubicBezTo>
                  <a:cubicBezTo>
                    <a:pt x="670941" y="233299"/>
                    <a:pt x="660908" y="228472"/>
                    <a:pt x="651256" y="223901"/>
                  </a:cubicBezTo>
                  <a:cubicBezTo>
                    <a:pt x="640461" y="218567"/>
                    <a:pt x="629285" y="213106"/>
                    <a:pt x="623570" y="203581"/>
                  </a:cubicBezTo>
                  <a:cubicBezTo>
                    <a:pt x="617474" y="193547"/>
                    <a:pt x="617982" y="180721"/>
                    <a:pt x="618363" y="168275"/>
                  </a:cubicBezTo>
                  <a:cubicBezTo>
                    <a:pt x="618744" y="158116"/>
                    <a:pt x="619125" y="147447"/>
                    <a:pt x="615188" y="141986"/>
                  </a:cubicBezTo>
                  <a:cubicBezTo>
                    <a:pt x="610489" y="135636"/>
                    <a:pt x="599567" y="132588"/>
                    <a:pt x="589026" y="129667"/>
                  </a:cubicBezTo>
                  <a:cubicBezTo>
                    <a:pt x="577850" y="126619"/>
                    <a:pt x="566166" y="123444"/>
                    <a:pt x="558927" y="115697"/>
                  </a:cubicBezTo>
                  <a:cubicBezTo>
                    <a:pt x="551053" y="107188"/>
                    <a:pt x="548386" y="94996"/>
                    <a:pt x="545719" y="83312"/>
                  </a:cubicBezTo>
                  <a:cubicBezTo>
                    <a:pt x="543433" y="73152"/>
                    <a:pt x="541147" y="62611"/>
                    <a:pt x="535686" y="58547"/>
                  </a:cubicBezTo>
                  <a:cubicBezTo>
                    <a:pt x="529209" y="53721"/>
                    <a:pt x="517652" y="54864"/>
                    <a:pt x="506349" y="55880"/>
                  </a:cubicBezTo>
                  <a:cubicBezTo>
                    <a:pt x="495427" y="56896"/>
                    <a:pt x="484124" y="57912"/>
                    <a:pt x="474853" y="54102"/>
                  </a:cubicBezTo>
                  <a:cubicBezTo>
                    <a:pt x="465328" y="50165"/>
                    <a:pt x="457835" y="41656"/>
                    <a:pt x="450596" y="33401"/>
                  </a:cubicBezTo>
                  <a:cubicBezTo>
                    <a:pt x="443230" y="25019"/>
                    <a:pt x="435483" y="16256"/>
                    <a:pt x="427990" y="15748"/>
                  </a:cubicBezTo>
                  <a:cubicBezTo>
                    <a:pt x="421005" y="15240"/>
                    <a:pt x="412496" y="22479"/>
                    <a:pt x="404241" y="29337"/>
                  </a:cubicBezTo>
                  <a:cubicBezTo>
                    <a:pt x="395478" y="36703"/>
                    <a:pt x="386461" y="44323"/>
                    <a:pt x="375793" y="46863"/>
                  </a:cubicBezTo>
                  <a:cubicBezTo>
                    <a:pt x="366141" y="49149"/>
                    <a:pt x="355346" y="46228"/>
                    <a:pt x="344932" y="43307"/>
                  </a:cubicBezTo>
                  <a:cubicBezTo>
                    <a:pt x="335026" y="40513"/>
                    <a:pt x="324612" y="37719"/>
                    <a:pt x="318897" y="40894"/>
                  </a:cubicBezTo>
                  <a:cubicBezTo>
                    <a:pt x="313563" y="43815"/>
                    <a:pt x="310515" y="53721"/>
                    <a:pt x="307721" y="63246"/>
                  </a:cubicBezTo>
                  <a:cubicBezTo>
                    <a:pt x="304292" y="74041"/>
                    <a:pt x="300990" y="85344"/>
                    <a:pt x="292989" y="92329"/>
                  </a:cubicBezTo>
                  <a:cubicBezTo>
                    <a:pt x="285496" y="99060"/>
                    <a:pt x="274193" y="100966"/>
                    <a:pt x="263144" y="102743"/>
                  </a:cubicBezTo>
                  <a:cubicBezTo>
                    <a:pt x="252984" y="104394"/>
                    <a:pt x="242443" y="106045"/>
                    <a:pt x="238125" y="111379"/>
                  </a:cubicBezTo>
                  <a:cubicBezTo>
                    <a:pt x="234315" y="116078"/>
                    <a:pt x="234696" y="125984"/>
                    <a:pt x="234950" y="135636"/>
                  </a:cubicBezTo>
                  <a:cubicBezTo>
                    <a:pt x="235331" y="147447"/>
                    <a:pt x="235712" y="159639"/>
                    <a:pt x="229743" y="169164"/>
                  </a:cubicBezTo>
                  <a:cubicBezTo>
                    <a:pt x="224155" y="177927"/>
                    <a:pt x="213106" y="182626"/>
                    <a:pt x="202565" y="187071"/>
                  </a:cubicBezTo>
                  <a:cubicBezTo>
                    <a:pt x="193294" y="191008"/>
                    <a:pt x="183642" y="195072"/>
                    <a:pt x="180467" y="201041"/>
                  </a:cubicBezTo>
                  <a:cubicBezTo>
                    <a:pt x="177800" y="206375"/>
                    <a:pt x="179832" y="216027"/>
                    <a:pt x="181864" y="225425"/>
                  </a:cubicBezTo>
                  <a:cubicBezTo>
                    <a:pt x="184277" y="237109"/>
                    <a:pt x="186944" y="249301"/>
                    <a:pt x="182372" y="259588"/>
                  </a:cubicBezTo>
                  <a:cubicBezTo>
                    <a:pt x="178054" y="269494"/>
                    <a:pt x="167640" y="275591"/>
                    <a:pt x="157480" y="281559"/>
                  </a:cubicBezTo>
                  <a:cubicBezTo>
                    <a:pt x="148971" y="286639"/>
                    <a:pt x="140081" y="291846"/>
                    <a:pt x="137795" y="297942"/>
                  </a:cubicBezTo>
                  <a:cubicBezTo>
                    <a:pt x="135636" y="303784"/>
                    <a:pt x="138684" y="313182"/>
                    <a:pt x="141732" y="322326"/>
                  </a:cubicBezTo>
                  <a:cubicBezTo>
                    <a:pt x="145542" y="333756"/>
                    <a:pt x="149352" y="345567"/>
                    <a:pt x="145923" y="356235"/>
                  </a:cubicBezTo>
                  <a:cubicBezTo>
                    <a:pt x="142494" y="366649"/>
                    <a:pt x="132461" y="373761"/>
                    <a:pt x="122809" y="380746"/>
                  </a:cubicBezTo>
                  <a:cubicBezTo>
                    <a:pt x="114808" y="386461"/>
                    <a:pt x="106553" y="392303"/>
                    <a:pt x="104775" y="398399"/>
                  </a:cubicBezTo>
                  <a:cubicBezTo>
                    <a:pt x="102997" y="404368"/>
                    <a:pt x="106807" y="413639"/>
                    <a:pt x="110490" y="422656"/>
                  </a:cubicBezTo>
                  <a:cubicBezTo>
                    <a:pt x="115062" y="433705"/>
                    <a:pt x="119761" y="445135"/>
                    <a:pt x="116967" y="456057"/>
                  </a:cubicBezTo>
                  <a:cubicBezTo>
                    <a:pt x="114173" y="466852"/>
                    <a:pt x="104648" y="474599"/>
                    <a:pt x="95250" y="482219"/>
                  </a:cubicBezTo>
                  <a:cubicBezTo>
                    <a:pt x="87757" y="488316"/>
                    <a:pt x="79883" y="494666"/>
                    <a:pt x="78486" y="500761"/>
                  </a:cubicBezTo>
                  <a:cubicBezTo>
                    <a:pt x="77089" y="506857"/>
                    <a:pt x="81407" y="516001"/>
                    <a:pt x="85598" y="524765"/>
                  </a:cubicBezTo>
                  <a:cubicBezTo>
                    <a:pt x="90678" y="535559"/>
                    <a:pt x="96012" y="546735"/>
                    <a:pt x="93726" y="557657"/>
                  </a:cubicBezTo>
                  <a:cubicBezTo>
                    <a:pt x="91567" y="568706"/>
                    <a:pt x="82169" y="576961"/>
                    <a:pt x="73152" y="585090"/>
                  </a:cubicBezTo>
                  <a:cubicBezTo>
                    <a:pt x="65913" y="591440"/>
                    <a:pt x="58547" y="598043"/>
                    <a:pt x="57404" y="604140"/>
                  </a:cubicBezTo>
                  <a:cubicBezTo>
                    <a:pt x="56261" y="610490"/>
                    <a:pt x="60960" y="619379"/>
                    <a:pt x="65532" y="628016"/>
                  </a:cubicBezTo>
                  <a:cubicBezTo>
                    <a:pt x="71120" y="638556"/>
                    <a:pt x="76835" y="649478"/>
                    <a:pt x="75057" y="660400"/>
                  </a:cubicBezTo>
                  <a:cubicBezTo>
                    <a:pt x="73152" y="671703"/>
                    <a:pt x="64135" y="680340"/>
                    <a:pt x="55245" y="688848"/>
                  </a:cubicBezTo>
                  <a:cubicBezTo>
                    <a:pt x="48387" y="695452"/>
                    <a:pt x="41275" y="702183"/>
                    <a:pt x="40386" y="708152"/>
                  </a:cubicBezTo>
                  <a:cubicBezTo>
                    <a:pt x="39497" y="714756"/>
                    <a:pt x="44577" y="723646"/>
                    <a:pt x="49403" y="732155"/>
                  </a:cubicBezTo>
                  <a:cubicBezTo>
                    <a:pt x="55245" y="742442"/>
                    <a:pt x="61341" y="753110"/>
                    <a:pt x="59944" y="763778"/>
                  </a:cubicBezTo>
                  <a:cubicBezTo>
                    <a:pt x="58420" y="775462"/>
                    <a:pt x="49403" y="784606"/>
                    <a:pt x="40767" y="793369"/>
                  </a:cubicBezTo>
                  <a:cubicBezTo>
                    <a:pt x="34290" y="800100"/>
                    <a:pt x="27432" y="806958"/>
                    <a:pt x="26797" y="812673"/>
                  </a:cubicBezTo>
                  <a:cubicBezTo>
                    <a:pt x="26035" y="819658"/>
                    <a:pt x="31496" y="828675"/>
                    <a:pt x="36703" y="837311"/>
                  </a:cubicBezTo>
                  <a:cubicBezTo>
                    <a:pt x="42672" y="847091"/>
                    <a:pt x="49022" y="857377"/>
                    <a:pt x="47879" y="867791"/>
                  </a:cubicBezTo>
                  <a:cubicBezTo>
                    <a:pt x="46609" y="880110"/>
                    <a:pt x="37211" y="890270"/>
                    <a:pt x="28956" y="899160"/>
                  </a:cubicBezTo>
                  <a:cubicBezTo>
                    <a:pt x="22860" y="905637"/>
                    <a:pt x="16637" y="912495"/>
                    <a:pt x="16129" y="917575"/>
                  </a:cubicBezTo>
                  <a:cubicBezTo>
                    <a:pt x="15367" y="926211"/>
                    <a:pt x="21590" y="935736"/>
                    <a:pt x="27559" y="945134"/>
                  </a:cubicBezTo>
                  <a:cubicBezTo>
                    <a:pt x="33655" y="954405"/>
                    <a:pt x="39243" y="963168"/>
                    <a:pt x="38608" y="972185"/>
                  </a:cubicBezTo>
                  <a:cubicBezTo>
                    <a:pt x="38354" y="975487"/>
                    <a:pt x="38100" y="978535"/>
                    <a:pt x="37846" y="981456"/>
                  </a:cubicBezTo>
                  <a:cubicBezTo>
                    <a:pt x="37084" y="991362"/>
                    <a:pt x="36449" y="999363"/>
                    <a:pt x="35941" y="1004570"/>
                  </a:cubicBezTo>
                  <a:cubicBezTo>
                    <a:pt x="35687" y="1007491"/>
                    <a:pt x="35560" y="1009523"/>
                    <a:pt x="35306" y="1010920"/>
                  </a:cubicBezTo>
                  <a:cubicBezTo>
                    <a:pt x="35179" y="1011809"/>
                    <a:pt x="35052" y="1012444"/>
                    <a:pt x="34925" y="1013079"/>
                  </a:cubicBezTo>
                  <a:cubicBezTo>
                    <a:pt x="34036" y="1017397"/>
                    <a:pt x="30480" y="1019302"/>
                    <a:pt x="27432" y="1019302"/>
                  </a:cubicBezTo>
                  <a:cubicBezTo>
                    <a:pt x="27432" y="1019302"/>
                    <a:pt x="27305" y="1019302"/>
                    <a:pt x="27178" y="1019302"/>
                  </a:cubicBezTo>
                  <a:cubicBezTo>
                    <a:pt x="26543" y="1019302"/>
                    <a:pt x="20701" y="1018921"/>
                    <a:pt x="19812" y="1012191"/>
                  </a:cubicBezTo>
                  <a:cubicBezTo>
                    <a:pt x="19685" y="1011555"/>
                    <a:pt x="19685" y="1010666"/>
                    <a:pt x="19558" y="1009523"/>
                  </a:cubicBezTo>
                  <a:cubicBezTo>
                    <a:pt x="19558" y="1007618"/>
                    <a:pt x="19431" y="1004824"/>
                    <a:pt x="19304" y="1000760"/>
                  </a:cubicBezTo>
                  <a:cubicBezTo>
                    <a:pt x="19304" y="998474"/>
                    <a:pt x="20193" y="996442"/>
                    <a:pt x="21717" y="995045"/>
                  </a:cubicBezTo>
                  <a:cubicBezTo>
                    <a:pt x="22098" y="990727"/>
                    <a:pt x="22479" y="985774"/>
                    <a:pt x="22987" y="980186"/>
                  </a:cubicBezTo>
                  <a:cubicBezTo>
                    <a:pt x="23114" y="977392"/>
                    <a:pt x="23368" y="974217"/>
                    <a:pt x="23622" y="970916"/>
                  </a:cubicBezTo>
                  <a:cubicBezTo>
                    <a:pt x="24003" y="966978"/>
                    <a:pt x="19177" y="959612"/>
                    <a:pt x="14986" y="953135"/>
                  </a:cubicBezTo>
                  <a:cubicBezTo>
                    <a:pt x="8001" y="942213"/>
                    <a:pt x="0" y="929894"/>
                    <a:pt x="1270" y="916178"/>
                  </a:cubicBezTo>
                  <a:cubicBezTo>
                    <a:pt x="2159" y="906145"/>
                    <a:pt x="10160" y="897382"/>
                    <a:pt x="18034" y="889000"/>
                  </a:cubicBezTo>
                  <a:cubicBezTo>
                    <a:pt x="25019" y="881507"/>
                    <a:pt x="32258" y="873633"/>
                    <a:pt x="33020" y="866267"/>
                  </a:cubicBezTo>
                  <a:cubicBezTo>
                    <a:pt x="33528" y="860806"/>
                    <a:pt x="28702" y="852678"/>
                    <a:pt x="23876" y="844931"/>
                  </a:cubicBezTo>
                  <a:cubicBezTo>
                    <a:pt x="17653" y="834644"/>
                    <a:pt x="10541" y="822960"/>
                    <a:pt x="11938" y="811022"/>
                  </a:cubicBezTo>
                  <a:cubicBezTo>
                    <a:pt x="13208" y="800227"/>
                    <a:pt x="21717" y="791465"/>
                    <a:pt x="30099" y="782955"/>
                  </a:cubicBezTo>
                  <a:cubicBezTo>
                    <a:pt x="37084" y="775970"/>
                    <a:pt x="44196" y="768604"/>
                    <a:pt x="45085" y="761873"/>
                  </a:cubicBezTo>
                  <a:cubicBezTo>
                    <a:pt x="45847" y="756031"/>
                    <a:pt x="41021" y="747649"/>
                    <a:pt x="36449" y="739521"/>
                  </a:cubicBezTo>
                  <a:cubicBezTo>
                    <a:pt x="30226" y="728726"/>
                    <a:pt x="23876" y="717550"/>
                    <a:pt x="25654" y="705993"/>
                  </a:cubicBezTo>
                  <a:cubicBezTo>
                    <a:pt x="27178" y="695071"/>
                    <a:pt x="36195" y="686435"/>
                    <a:pt x="44831" y="678053"/>
                  </a:cubicBezTo>
                  <a:cubicBezTo>
                    <a:pt x="51943" y="671322"/>
                    <a:pt x="59182" y="664337"/>
                    <a:pt x="60198" y="657987"/>
                  </a:cubicBezTo>
                  <a:cubicBezTo>
                    <a:pt x="61214" y="652018"/>
                    <a:pt x="56642" y="643255"/>
                    <a:pt x="52197" y="634873"/>
                  </a:cubicBezTo>
                  <a:cubicBezTo>
                    <a:pt x="46482" y="624078"/>
                    <a:pt x="40640" y="612775"/>
                    <a:pt x="42672" y="601472"/>
                  </a:cubicBezTo>
                  <a:cubicBezTo>
                    <a:pt x="44704" y="590296"/>
                    <a:pt x="54102" y="582041"/>
                    <a:pt x="63119" y="573913"/>
                  </a:cubicBezTo>
                  <a:cubicBezTo>
                    <a:pt x="70358" y="567563"/>
                    <a:pt x="77851" y="560832"/>
                    <a:pt x="79121" y="554609"/>
                  </a:cubicBezTo>
                  <a:cubicBezTo>
                    <a:pt x="80391" y="548641"/>
                    <a:pt x="76073" y="539623"/>
                    <a:pt x="72009" y="531115"/>
                  </a:cubicBezTo>
                  <a:cubicBezTo>
                    <a:pt x="66802" y="520066"/>
                    <a:pt x="61341" y="508635"/>
                    <a:pt x="63881" y="497459"/>
                  </a:cubicBezTo>
                  <a:cubicBezTo>
                    <a:pt x="66421" y="486283"/>
                    <a:pt x="76327" y="478282"/>
                    <a:pt x="85852" y="470662"/>
                  </a:cubicBezTo>
                  <a:cubicBezTo>
                    <a:pt x="93218" y="464566"/>
                    <a:pt x="100965" y="458343"/>
                    <a:pt x="102489" y="452374"/>
                  </a:cubicBezTo>
                  <a:cubicBezTo>
                    <a:pt x="104013" y="446278"/>
                    <a:pt x="100330" y="437007"/>
                    <a:pt x="96647" y="428244"/>
                  </a:cubicBezTo>
                  <a:cubicBezTo>
                    <a:pt x="91948" y="416941"/>
                    <a:pt x="87249" y="405257"/>
                    <a:pt x="90297" y="394335"/>
                  </a:cubicBezTo>
                  <a:cubicBezTo>
                    <a:pt x="93599" y="383159"/>
                    <a:pt x="104013" y="375793"/>
                    <a:pt x="114046" y="368554"/>
                  </a:cubicBezTo>
                  <a:cubicBezTo>
                    <a:pt x="121793" y="363093"/>
                    <a:pt x="129667" y="357378"/>
                    <a:pt x="131572" y="351536"/>
                  </a:cubicBezTo>
                  <a:cubicBezTo>
                    <a:pt x="133604" y="345567"/>
                    <a:pt x="130556" y="336042"/>
                    <a:pt x="127508" y="326898"/>
                  </a:cubicBezTo>
                  <a:cubicBezTo>
                    <a:pt x="123698" y="315341"/>
                    <a:pt x="119761" y="303403"/>
                    <a:pt x="123698" y="292735"/>
                  </a:cubicBezTo>
                  <a:cubicBezTo>
                    <a:pt x="127889" y="281813"/>
                    <a:pt x="139065" y="275209"/>
                    <a:pt x="149860" y="268859"/>
                  </a:cubicBezTo>
                  <a:cubicBezTo>
                    <a:pt x="157861" y="264033"/>
                    <a:pt x="166243" y="259080"/>
                    <a:pt x="168656" y="253619"/>
                  </a:cubicBezTo>
                  <a:cubicBezTo>
                    <a:pt x="171323" y="247650"/>
                    <a:pt x="169164" y="237871"/>
                    <a:pt x="167132" y="228472"/>
                  </a:cubicBezTo>
                  <a:cubicBezTo>
                    <a:pt x="164592" y="216535"/>
                    <a:pt x="162052" y="204216"/>
                    <a:pt x="167259" y="194183"/>
                  </a:cubicBezTo>
                  <a:cubicBezTo>
                    <a:pt x="172847" y="183388"/>
                    <a:pt x="184912" y="178308"/>
                    <a:pt x="196723" y="173355"/>
                  </a:cubicBezTo>
                  <a:cubicBezTo>
                    <a:pt x="205232" y="169799"/>
                    <a:pt x="213995" y="166116"/>
                    <a:pt x="217043" y="161163"/>
                  </a:cubicBezTo>
                  <a:cubicBezTo>
                    <a:pt x="220599" y="155575"/>
                    <a:pt x="220345" y="145669"/>
                    <a:pt x="219964" y="136144"/>
                  </a:cubicBezTo>
                  <a:cubicBezTo>
                    <a:pt x="219583" y="123697"/>
                    <a:pt x="219202" y="110997"/>
                    <a:pt x="226441" y="102108"/>
                  </a:cubicBezTo>
                  <a:cubicBezTo>
                    <a:pt x="234315" y="92329"/>
                    <a:pt x="248412" y="90043"/>
                    <a:pt x="260731" y="88011"/>
                  </a:cubicBezTo>
                  <a:cubicBezTo>
                    <a:pt x="269621" y="86614"/>
                    <a:pt x="278765" y="85091"/>
                    <a:pt x="282956" y="81280"/>
                  </a:cubicBezTo>
                  <a:cubicBezTo>
                    <a:pt x="287782" y="76962"/>
                    <a:pt x="290576" y="67818"/>
                    <a:pt x="293370" y="58928"/>
                  </a:cubicBezTo>
                  <a:cubicBezTo>
                    <a:pt x="297053" y="46609"/>
                    <a:pt x="300990" y="33782"/>
                    <a:pt x="311531" y="27940"/>
                  </a:cubicBezTo>
                  <a:cubicBezTo>
                    <a:pt x="322707" y="21717"/>
                    <a:pt x="336042" y="25400"/>
                    <a:pt x="348996" y="28956"/>
                  </a:cubicBezTo>
                  <a:cubicBezTo>
                    <a:pt x="357505" y="31369"/>
                    <a:pt x="366395" y="33782"/>
                    <a:pt x="372237" y="32385"/>
                  </a:cubicBezTo>
                  <a:cubicBezTo>
                    <a:pt x="379476" y="30607"/>
                    <a:pt x="387096" y="24257"/>
                    <a:pt x="394462" y="18034"/>
                  </a:cubicBezTo>
                  <a:cubicBezTo>
                    <a:pt x="405130" y="9144"/>
                    <a:pt x="416052" y="0"/>
                    <a:pt x="429006" y="889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1" name="Shape 132">
              <a:extLst>
                <a:ext uri="{FF2B5EF4-FFF2-40B4-BE49-F238E27FC236}">
                  <a16:creationId xmlns:a16="http://schemas.microsoft.com/office/drawing/2014/main" id="{4B3BB695-99C4-BB36-A813-C97A00EC25EB}"/>
                </a:ext>
              </a:extLst>
            </p:cNvPr>
            <p:cNvSpPr/>
            <p:nvPr/>
          </p:nvSpPr>
          <p:spPr>
            <a:xfrm>
              <a:off x="126238" y="1377188"/>
              <a:ext cx="15621" cy="55752"/>
            </a:xfrm>
            <a:custGeom>
              <a:avLst/>
              <a:gdLst/>
              <a:ahLst/>
              <a:cxnLst/>
              <a:rect l="0" t="0" r="0" b="0"/>
              <a:pathLst>
                <a:path w="15621" h="55752">
                  <a:moveTo>
                    <a:pt x="7874" y="0"/>
                  </a:moveTo>
                  <a:cubicBezTo>
                    <a:pt x="12065" y="126"/>
                    <a:pt x="15240" y="3428"/>
                    <a:pt x="15240" y="7620"/>
                  </a:cubicBezTo>
                  <a:cubicBezTo>
                    <a:pt x="14986" y="22351"/>
                    <a:pt x="15113" y="35941"/>
                    <a:pt x="15494" y="48006"/>
                  </a:cubicBezTo>
                  <a:cubicBezTo>
                    <a:pt x="15621" y="52197"/>
                    <a:pt x="12319" y="55625"/>
                    <a:pt x="8255" y="55752"/>
                  </a:cubicBezTo>
                  <a:cubicBezTo>
                    <a:pt x="8128" y="55752"/>
                    <a:pt x="8001" y="55752"/>
                    <a:pt x="8001" y="55752"/>
                  </a:cubicBezTo>
                  <a:cubicBezTo>
                    <a:pt x="3937" y="55752"/>
                    <a:pt x="635" y="52577"/>
                    <a:pt x="508" y="48514"/>
                  </a:cubicBezTo>
                  <a:cubicBezTo>
                    <a:pt x="127" y="36195"/>
                    <a:pt x="0" y="22351"/>
                    <a:pt x="254" y="7366"/>
                  </a:cubicBezTo>
                  <a:cubicBezTo>
                    <a:pt x="381" y="3175"/>
                    <a:pt x="3810" y="0"/>
                    <a:pt x="7874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2" name="Shape 133">
              <a:extLst>
                <a:ext uri="{FF2B5EF4-FFF2-40B4-BE49-F238E27FC236}">
                  <a16:creationId xmlns:a16="http://schemas.microsoft.com/office/drawing/2014/main" id="{70D2C720-089A-3898-7310-9BFD961B1B40}"/>
                </a:ext>
              </a:extLst>
            </p:cNvPr>
            <p:cNvSpPr/>
            <p:nvPr/>
          </p:nvSpPr>
          <p:spPr>
            <a:xfrm>
              <a:off x="1355598" y="1220978"/>
              <a:ext cx="25146" cy="96011"/>
            </a:xfrm>
            <a:custGeom>
              <a:avLst/>
              <a:gdLst/>
              <a:ahLst/>
              <a:cxnLst/>
              <a:rect l="0" t="0" r="0" b="0"/>
              <a:pathLst>
                <a:path w="25146" h="96011">
                  <a:moveTo>
                    <a:pt x="6985" y="635"/>
                  </a:moveTo>
                  <a:cubicBezTo>
                    <a:pt x="11049" y="0"/>
                    <a:pt x="14859" y="2921"/>
                    <a:pt x="15494" y="6985"/>
                  </a:cubicBezTo>
                  <a:cubicBezTo>
                    <a:pt x="19304" y="35178"/>
                    <a:pt x="22479" y="62484"/>
                    <a:pt x="24765" y="87884"/>
                  </a:cubicBezTo>
                  <a:cubicBezTo>
                    <a:pt x="25146" y="92075"/>
                    <a:pt x="22225" y="95631"/>
                    <a:pt x="18034" y="96011"/>
                  </a:cubicBezTo>
                  <a:cubicBezTo>
                    <a:pt x="17780" y="96011"/>
                    <a:pt x="17653" y="96011"/>
                    <a:pt x="17399" y="96011"/>
                  </a:cubicBezTo>
                  <a:cubicBezTo>
                    <a:pt x="13589" y="96011"/>
                    <a:pt x="10287" y="93090"/>
                    <a:pt x="9906" y="89281"/>
                  </a:cubicBezTo>
                  <a:cubicBezTo>
                    <a:pt x="7620" y="64008"/>
                    <a:pt x="4445" y="36957"/>
                    <a:pt x="635" y="9017"/>
                  </a:cubicBezTo>
                  <a:cubicBezTo>
                    <a:pt x="0" y="4953"/>
                    <a:pt x="2921" y="1143"/>
                    <a:pt x="6985" y="635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3" name="Shape 134">
              <a:extLst>
                <a:ext uri="{FF2B5EF4-FFF2-40B4-BE49-F238E27FC236}">
                  <a16:creationId xmlns:a16="http://schemas.microsoft.com/office/drawing/2014/main" id="{28B4859B-7C2D-89A4-C875-D530625A0A04}"/>
                </a:ext>
              </a:extLst>
            </p:cNvPr>
            <p:cNvSpPr/>
            <p:nvPr/>
          </p:nvSpPr>
          <p:spPr>
            <a:xfrm>
              <a:off x="130048" y="1215009"/>
              <a:ext cx="23114" cy="96139"/>
            </a:xfrm>
            <a:custGeom>
              <a:avLst/>
              <a:gdLst/>
              <a:ahLst/>
              <a:cxnLst/>
              <a:rect l="0" t="0" r="0" b="0"/>
              <a:pathLst>
                <a:path w="23114" h="96139">
                  <a:moveTo>
                    <a:pt x="16002" y="508"/>
                  </a:moveTo>
                  <a:cubicBezTo>
                    <a:pt x="20066" y="889"/>
                    <a:pt x="23114" y="4573"/>
                    <a:pt x="22606" y="8636"/>
                  </a:cubicBezTo>
                  <a:cubicBezTo>
                    <a:pt x="19558" y="36323"/>
                    <a:pt x="17018" y="63500"/>
                    <a:pt x="15240" y="89154"/>
                  </a:cubicBezTo>
                  <a:cubicBezTo>
                    <a:pt x="14859" y="93091"/>
                    <a:pt x="11684" y="96139"/>
                    <a:pt x="7747" y="96139"/>
                  </a:cubicBezTo>
                  <a:cubicBezTo>
                    <a:pt x="7620" y="96139"/>
                    <a:pt x="7366" y="96139"/>
                    <a:pt x="7239" y="96139"/>
                  </a:cubicBezTo>
                  <a:cubicBezTo>
                    <a:pt x="3048" y="95758"/>
                    <a:pt x="0" y="92202"/>
                    <a:pt x="254" y="88138"/>
                  </a:cubicBezTo>
                  <a:cubicBezTo>
                    <a:pt x="2159" y="62230"/>
                    <a:pt x="4699" y="34925"/>
                    <a:pt x="7747" y="6985"/>
                  </a:cubicBezTo>
                  <a:cubicBezTo>
                    <a:pt x="8128" y="2922"/>
                    <a:pt x="11938" y="0"/>
                    <a:pt x="16002" y="508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4" name="Shape 135">
              <a:extLst>
                <a:ext uri="{FF2B5EF4-FFF2-40B4-BE49-F238E27FC236}">
                  <a16:creationId xmlns:a16="http://schemas.microsoft.com/office/drawing/2014/main" id="{AEDBEAAF-A08D-0B13-DFA6-B0F57BAB78DA}"/>
                </a:ext>
              </a:extLst>
            </p:cNvPr>
            <p:cNvSpPr/>
            <p:nvPr/>
          </p:nvSpPr>
          <p:spPr>
            <a:xfrm>
              <a:off x="1327531" y="1060831"/>
              <a:ext cx="31623" cy="95376"/>
            </a:xfrm>
            <a:custGeom>
              <a:avLst/>
              <a:gdLst/>
              <a:ahLst/>
              <a:cxnLst/>
              <a:rect l="0" t="0" r="0" b="0"/>
              <a:pathLst>
                <a:path w="31623" h="95376">
                  <a:moveTo>
                    <a:pt x="6604" y="888"/>
                  </a:moveTo>
                  <a:cubicBezTo>
                    <a:pt x="10668" y="0"/>
                    <a:pt x="14605" y="2667"/>
                    <a:pt x="15494" y="6603"/>
                  </a:cubicBezTo>
                  <a:cubicBezTo>
                    <a:pt x="21082" y="33274"/>
                    <a:pt x="26289" y="60198"/>
                    <a:pt x="30861" y="86613"/>
                  </a:cubicBezTo>
                  <a:cubicBezTo>
                    <a:pt x="31623" y="90677"/>
                    <a:pt x="28829" y="94487"/>
                    <a:pt x="24765" y="95250"/>
                  </a:cubicBezTo>
                  <a:cubicBezTo>
                    <a:pt x="24384" y="95250"/>
                    <a:pt x="23876" y="95376"/>
                    <a:pt x="23495" y="95376"/>
                  </a:cubicBezTo>
                  <a:cubicBezTo>
                    <a:pt x="19939" y="95376"/>
                    <a:pt x="16764" y="92836"/>
                    <a:pt x="16129" y="89153"/>
                  </a:cubicBezTo>
                  <a:cubicBezTo>
                    <a:pt x="11557" y="62864"/>
                    <a:pt x="6350" y="36068"/>
                    <a:pt x="889" y="9651"/>
                  </a:cubicBezTo>
                  <a:cubicBezTo>
                    <a:pt x="0" y="5714"/>
                    <a:pt x="2540" y="1777"/>
                    <a:pt x="6604" y="888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5" name="Shape 136">
              <a:extLst>
                <a:ext uri="{FF2B5EF4-FFF2-40B4-BE49-F238E27FC236}">
                  <a16:creationId xmlns:a16="http://schemas.microsoft.com/office/drawing/2014/main" id="{58464C1A-EC23-A432-863F-D1239026288B}"/>
                </a:ext>
              </a:extLst>
            </p:cNvPr>
            <p:cNvSpPr/>
            <p:nvPr/>
          </p:nvSpPr>
          <p:spPr>
            <a:xfrm>
              <a:off x="147447" y="1054100"/>
              <a:ext cx="28829" cy="95631"/>
            </a:xfrm>
            <a:custGeom>
              <a:avLst/>
              <a:gdLst/>
              <a:ahLst/>
              <a:cxnLst/>
              <a:rect l="0" t="0" r="0" b="0"/>
              <a:pathLst>
                <a:path w="28829" h="95631">
                  <a:moveTo>
                    <a:pt x="21971" y="762"/>
                  </a:moveTo>
                  <a:cubicBezTo>
                    <a:pt x="26035" y="1397"/>
                    <a:pt x="28829" y="5334"/>
                    <a:pt x="28067" y="9271"/>
                  </a:cubicBezTo>
                  <a:cubicBezTo>
                    <a:pt x="23495" y="35813"/>
                    <a:pt x="19177" y="62738"/>
                    <a:pt x="15367" y="89281"/>
                  </a:cubicBezTo>
                  <a:cubicBezTo>
                    <a:pt x="14859" y="92963"/>
                    <a:pt x="11684" y="95631"/>
                    <a:pt x="8001" y="95631"/>
                  </a:cubicBezTo>
                  <a:cubicBezTo>
                    <a:pt x="7620" y="95631"/>
                    <a:pt x="7366" y="95631"/>
                    <a:pt x="6985" y="95631"/>
                  </a:cubicBezTo>
                  <a:cubicBezTo>
                    <a:pt x="2921" y="94996"/>
                    <a:pt x="0" y="91186"/>
                    <a:pt x="635" y="87122"/>
                  </a:cubicBezTo>
                  <a:cubicBezTo>
                    <a:pt x="4445" y="60579"/>
                    <a:pt x="8763" y="33528"/>
                    <a:pt x="13335" y="6731"/>
                  </a:cubicBezTo>
                  <a:cubicBezTo>
                    <a:pt x="14097" y="2794"/>
                    <a:pt x="17907" y="0"/>
                    <a:pt x="21971" y="762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6" name="Shape 137">
              <a:extLst>
                <a:ext uri="{FF2B5EF4-FFF2-40B4-BE49-F238E27FC236}">
                  <a16:creationId xmlns:a16="http://schemas.microsoft.com/office/drawing/2014/main" id="{18EFB049-46AB-3F3F-A29A-9B8879911D79}"/>
                </a:ext>
              </a:extLst>
            </p:cNvPr>
            <p:cNvSpPr/>
            <p:nvPr/>
          </p:nvSpPr>
          <p:spPr>
            <a:xfrm>
              <a:off x="1288542" y="903097"/>
              <a:ext cx="37338" cy="94107"/>
            </a:xfrm>
            <a:custGeom>
              <a:avLst/>
              <a:gdLst/>
              <a:ahLst/>
              <a:cxnLst/>
              <a:rect l="0" t="0" r="0" b="0"/>
              <a:pathLst>
                <a:path w="37338" h="94107">
                  <a:moveTo>
                    <a:pt x="6350" y="1143"/>
                  </a:moveTo>
                  <a:cubicBezTo>
                    <a:pt x="10287" y="0"/>
                    <a:pt x="14478" y="2286"/>
                    <a:pt x="15621" y="6223"/>
                  </a:cubicBezTo>
                  <a:cubicBezTo>
                    <a:pt x="22860" y="32004"/>
                    <a:pt x="29845" y="58420"/>
                    <a:pt x="36322" y="84963"/>
                  </a:cubicBezTo>
                  <a:cubicBezTo>
                    <a:pt x="37338" y="88900"/>
                    <a:pt x="34925" y="92964"/>
                    <a:pt x="30861" y="93980"/>
                  </a:cubicBezTo>
                  <a:cubicBezTo>
                    <a:pt x="30226" y="94107"/>
                    <a:pt x="29718" y="94107"/>
                    <a:pt x="29083" y="94107"/>
                  </a:cubicBezTo>
                  <a:cubicBezTo>
                    <a:pt x="25781" y="94107"/>
                    <a:pt x="22733" y="91948"/>
                    <a:pt x="21844" y="88519"/>
                  </a:cubicBezTo>
                  <a:cubicBezTo>
                    <a:pt x="15367" y="62103"/>
                    <a:pt x="8382" y="35814"/>
                    <a:pt x="1143" y="10287"/>
                  </a:cubicBezTo>
                  <a:cubicBezTo>
                    <a:pt x="0" y="6350"/>
                    <a:pt x="2413" y="2160"/>
                    <a:pt x="6350" y="1143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7" name="Shape 138">
              <a:extLst>
                <a:ext uri="{FF2B5EF4-FFF2-40B4-BE49-F238E27FC236}">
                  <a16:creationId xmlns:a16="http://schemas.microsoft.com/office/drawing/2014/main" id="{5A971389-635C-F66F-E953-429AC8F186FD}"/>
                </a:ext>
              </a:extLst>
            </p:cNvPr>
            <p:cNvSpPr/>
            <p:nvPr/>
          </p:nvSpPr>
          <p:spPr>
            <a:xfrm>
              <a:off x="175260" y="894969"/>
              <a:ext cx="34036" cy="94869"/>
            </a:xfrm>
            <a:custGeom>
              <a:avLst/>
              <a:gdLst/>
              <a:ahLst/>
              <a:cxnLst/>
              <a:rect l="0" t="0" r="0" b="0"/>
              <a:pathLst>
                <a:path w="34036" h="94869">
                  <a:moveTo>
                    <a:pt x="27559" y="1016"/>
                  </a:moveTo>
                  <a:cubicBezTo>
                    <a:pt x="31623" y="1905"/>
                    <a:pt x="34036" y="5969"/>
                    <a:pt x="33147" y="9906"/>
                  </a:cubicBezTo>
                  <a:cubicBezTo>
                    <a:pt x="26924" y="35814"/>
                    <a:pt x="20955" y="62357"/>
                    <a:pt x="15494" y="88900"/>
                  </a:cubicBezTo>
                  <a:cubicBezTo>
                    <a:pt x="14732" y="92456"/>
                    <a:pt x="11557" y="94869"/>
                    <a:pt x="8128" y="94869"/>
                  </a:cubicBezTo>
                  <a:cubicBezTo>
                    <a:pt x="7620" y="94869"/>
                    <a:pt x="7112" y="94869"/>
                    <a:pt x="6604" y="94742"/>
                  </a:cubicBezTo>
                  <a:cubicBezTo>
                    <a:pt x="2540" y="93853"/>
                    <a:pt x="0" y="89916"/>
                    <a:pt x="762" y="85979"/>
                  </a:cubicBezTo>
                  <a:cubicBezTo>
                    <a:pt x="6350" y="59182"/>
                    <a:pt x="12319" y="32386"/>
                    <a:pt x="18542" y="6477"/>
                  </a:cubicBezTo>
                  <a:cubicBezTo>
                    <a:pt x="19558" y="2540"/>
                    <a:pt x="23622" y="0"/>
                    <a:pt x="27559" y="1016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8" name="Shape 139">
              <a:extLst>
                <a:ext uri="{FF2B5EF4-FFF2-40B4-BE49-F238E27FC236}">
                  <a16:creationId xmlns:a16="http://schemas.microsoft.com/office/drawing/2014/main" id="{0F4A9337-89A3-9A11-3128-6F6A751E286F}"/>
                </a:ext>
              </a:extLst>
            </p:cNvPr>
            <p:cNvSpPr/>
            <p:nvPr/>
          </p:nvSpPr>
          <p:spPr>
            <a:xfrm>
              <a:off x="1238123" y="748538"/>
              <a:ext cx="43561" cy="92583"/>
            </a:xfrm>
            <a:custGeom>
              <a:avLst/>
              <a:gdLst/>
              <a:ahLst/>
              <a:cxnLst/>
              <a:rect l="0" t="0" r="0" b="0"/>
              <a:pathLst>
                <a:path w="43561" h="92583">
                  <a:moveTo>
                    <a:pt x="5842" y="1397"/>
                  </a:moveTo>
                  <a:cubicBezTo>
                    <a:pt x="9779" y="0"/>
                    <a:pt x="14097" y="1905"/>
                    <a:pt x="15494" y="5842"/>
                  </a:cubicBezTo>
                  <a:cubicBezTo>
                    <a:pt x="24765" y="30607"/>
                    <a:pt x="33782" y="56515"/>
                    <a:pt x="42291" y="82803"/>
                  </a:cubicBezTo>
                  <a:cubicBezTo>
                    <a:pt x="43561" y="86741"/>
                    <a:pt x="41402" y="90932"/>
                    <a:pt x="37465" y="92201"/>
                  </a:cubicBezTo>
                  <a:cubicBezTo>
                    <a:pt x="36703" y="92456"/>
                    <a:pt x="35941" y="92583"/>
                    <a:pt x="35179" y="92583"/>
                  </a:cubicBezTo>
                  <a:cubicBezTo>
                    <a:pt x="32004" y="92583"/>
                    <a:pt x="29083" y="90550"/>
                    <a:pt x="28067" y="87375"/>
                  </a:cubicBezTo>
                  <a:cubicBezTo>
                    <a:pt x="19558" y="61341"/>
                    <a:pt x="10668" y="35560"/>
                    <a:pt x="1397" y="10922"/>
                  </a:cubicBezTo>
                  <a:cubicBezTo>
                    <a:pt x="0" y="7112"/>
                    <a:pt x="2032" y="2794"/>
                    <a:pt x="5842" y="1397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9" name="Shape 140">
              <a:extLst>
                <a:ext uri="{FF2B5EF4-FFF2-40B4-BE49-F238E27FC236}">
                  <a16:creationId xmlns:a16="http://schemas.microsoft.com/office/drawing/2014/main" id="{0D0978C2-36B4-85F8-DCAC-B8D66684A68D}"/>
                </a:ext>
              </a:extLst>
            </p:cNvPr>
            <p:cNvSpPr/>
            <p:nvPr/>
          </p:nvSpPr>
          <p:spPr>
            <a:xfrm>
              <a:off x="213233" y="738505"/>
              <a:ext cx="40132" cy="93599"/>
            </a:xfrm>
            <a:custGeom>
              <a:avLst/>
              <a:gdLst/>
              <a:ahLst/>
              <a:cxnLst/>
              <a:rect l="0" t="0" r="0" b="0"/>
              <a:pathLst>
                <a:path w="40132" h="93599">
                  <a:moveTo>
                    <a:pt x="34036" y="1270"/>
                  </a:moveTo>
                  <a:cubicBezTo>
                    <a:pt x="37973" y="2539"/>
                    <a:pt x="40132" y="6731"/>
                    <a:pt x="38862" y="10668"/>
                  </a:cubicBezTo>
                  <a:cubicBezTo>
                    <a:pt x="30734" y="35686"/>
                    <a:pt x="22860" y="61722"/>
                    <a:pt x="15494" y="88137"/>
                  </a:cubicBezTo>
                  <a:cubicBezTo>
                    <a:pt x="14605" y="91439"/>
                    <a:pt x="11557" y="93599"/>
                    <a:pt x="8255" y="93599"/>
                  </a:cubicBezTo>
                  <a:cubicBezTo>
                    <a:pt x="7620" y="93599"/>
                    <a:pt x="6985" y="93472"/>
                    <a:pt x="6350" y="93345"/>
                  </a:cubicBezTo>
                  <a:cubicBezTo>
                    <a:pt x="2286" y="92201"/>
                    <a:pt x="0" y="88137"/>
                    <a:pt x="1143" y="84201"/>
                  </a:cubicBezTo>
                  <a:cubicBezTo>
                    <a:pt x="8509" y="57531"/>
                    <a:pt x="16383" y="31242"/>
                    <a:pt x="24511" y="6096"/>
                  </a:cubicBezTo>
                  <a:cubicBezTo>
                    <a:pt x="25781" y="2158"/>
                    <a:pt x="30099" y="0"/>
                    <a:pt x="34036" y="127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20" name="Shape 141">
              <a:extLst>
                <a:ext uri="{FF2B5EF4-FFF2-40B4-BE49-F238E27FC236}">
                  <a16:creationId xmlns:a16="http://schemas.microsoft.com/office/drawing/2014/main" id="{3A9DD0EF-E56C-5FC3-AD74-062A295CEBFB}"/>
                </a:ext>
              </a:extLst>
            </p:cNvPr>
            <p:cNvSpPr/>
            <p:nvPr/>
          </p:nvSpPr>
          <p:spPr>
            <a:xfrm>
              <a:off x="1173861" y="600075"/>
              <a:ext cx="51054" cy="88900"/>
            </a:xfrm>
            <a:custGeom>
              <a:avLst/>
              <a:gdLst/>
              <a:ahLst/>
              <a:cxnLst/>
              <a:rect l="0" t="0" r="0" b="0"/>
              <a:pathLst>
                <a:path w="51054" h="88900">
                  <a:moveTo>
                    <a:pt x="10922" y="635"/>
                  </a:moveTo>
                  <a:cubicBezTo>
                    <a:pt x="12827" y="1270"/>
                    <a:pt x="14351" y="2539"/>
                    <a:pt x="15240" y="4445"/>
                  </a:cubicBezTo>
                  <a:cubicBezTo>
                    <a:pt x="27051" y="27939"/>
                    <a:pt x="38481" y="52959"/>
                    <a:pt x="49530" y="78486"/>
                  </a:cubicBezTo>
                  <a:cubicBezTo>
                    <a:pt x="51054" y="82296"/>
                    <a:pt x="49276" y="86613"/>
                    <a:pt x="45593" y="88264"/>
                  </a:cubicBezTo>
                  <a:cubicBezTo>
                    <a:pt x="44577" y="88646"/>
                    <a:pt x="43561" y="88900"/>
                    <a:pt x="42545" y="88900"/>
                  </a:cubicBezTo>
                  <a:cubicBezTo>
                    <a:pt x="39751" y="88900"/>
                    <a:pt x="36957" y="87122"/>
                    <a:pt x="35687" y="84328"/>
                  </a:cubicBezTo>
                  <a:cubicBezTo>
                    <a:pt x="24892" y="59055"/>
                    <a:pt x="13462" y="34289"/>
                    <a:pt x="1905" y="10922"/>
                  </a:cubicBezTo>
                  <a:cubicBezTo>
                    <a:pt x="0" y="7238"/>
                    <a:pt x="1524" y="2794"/>
                    <a:pt x="5207" y="1015"/>
                  </a:cubicBezTo>
                  <a:cubicBezTo>
                    <a:pt x="7112" y="127"/>
                    <a:pt x="9144" y="0"/>
                    <a:pt x="10922" y="635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21" name="Shape 142">
              <a:extLst>
                <a:ext uri="{FF2B5EF4-FFF2-40B4-BE49-F238E27FC236}">
                  <a16:creationId xmlns:a16="http://schemas.microsoft.com/office/drawing/2014/main" id="{9680B3C3-FF62-4FD5-1011-DCC049520A65}"/>
                </a:ext>
              </a:extLst>
            </p:cNvPr>
            <p:cNvSpPr/>
            <p:nvPr/>
          </p:nvSpPr>
          <p:spPr>
            <a:xfrm>
              <a:off x="263271" y="587375"/>
              <a:ext cx="47498" cy="90297"/>
            </a:xfrm>
            <a:custGeom>
              <a:avLst/>
              <a:gdLst/>
              <a:ahLst/>
              <a:cxnLst/>
              <a:rect l="0" t="0" r="0" b="0"/>
              <a:pathLst>
                <a:path w="47498" h="90297">
                  <a:moveTo>
                    <a:pt x="36195" y="762"/>
                  </a:moveTo>
                  <a:cubicBezTo>
                    <a:pt x="38100" y="0"/>
                    <a:pt x="40132" y="0"/>
                    <a:pt x="42037" y="888"/>
                  </a:cubicBezTo>
                  <a:cubicBezTo>
                    <a:pt x="45720" y="2413"/>
                    <a:pt x="47498" y="6858"/>
                    <a:pt x="45847" y="10668"/>
                  </a:cubicBezTo>
                  <a:cubicBezTo>
                    <a:pt x="35306" y="34417"/>
                    <a:pt x="25146" y="59563"/>
                    <a:pt x="15367" y="85471"/>
                  </a:cubicBezTo>
                  <a:cubicBezTo>
                    <a:pt x="14224" y="88392"/>
                    <a:pt x="11430" y="90297"/>
                    <a:pt x="8382" y="90297"/>
                  </a:cubicBezTo>
                  <a:cubicBezTo>
                    <a:pt x="7493" y="90297"/>
                    <a:pt x="6604" y="90170"/>
                    <a:pt x="5715" y="89788"/>
                  </a:cubicBezTo>
                  <a:cubicBezTo>
                    <a:pt x="1905" y="88392"/>
                    <a:pt x="0" y="84074"/>
                    <a:pt x="1397" y="80263"/>
                  </a:cubicBezTo>
                  <a:cubicBezTo>
                    <a:pt x="11176" y="54102"/>
                    <a:pt x="21590" y="28702"/>
                    <a:pt x="32131" y="4699"/>
                  </a:cubicBezTo>
                  <a:cubicBezTo>
                    <a:pt x="33020" y="2794"/>
                    <a:pt x="34417" y="1397"/>
                    <a:pt x="36195" y="762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22" name="Shape 143">
              <a:extLst>
                <a:ext uri="{FF2B5EF4-FFF2-40B4-BE49-F238E27FC236}">
                  <a16:creationId xmlns:a16="http://schemas.microsoft.com/office/drawing/2014/main" id="{55A5F614-CD1A-8BAD-0C3B-2B497F6C5504}"/>
                </a:ext>
              </a:extLst>
            </p:cNvPr>
            <p:cNvSpPr/>
            <p:nvPr/>
          </p:nvSpPr>
          <p:spPr>
            <a:xfrm>
              <a:off x="1091819" y="459359"/>
              <a:ext cx="60706" cy="84328"/>
            </a:xfrm>
            <a:custGeom>
              <a:avLst/>
              <a:gdLst/>
              <a:ahLst/>
              <a:cxnLst/>
              <a:rect l="0" t="0" r="0" b="0"/>
              <a:pathLst>
                <a:path w="60706" h="84328">
                  <a:moveTo>
                    <a:pt x="4191" y="2286"/>
                  </a:moveTo>
                  <a:cubicBezTo>
                    <a:pt x="7620" y="0"/>
                    <a:pt x="12192" y="762"/>
                    <a:pt x="14605" y="4191"/>
                  </a:cubicBezTo>
                  <a:cubicBezTo>
                    <a:pt x="29591" y="25654"/>
                    <a:pt x="44450" y="48895"/>
                    <a:pt x="58547" y="73152"/>
                  </a:cubicBezTo>
                  <a:cubicBezTo>
                    <a:pt x="60706" y="76708"/>
                    <a:pt x="59436" y="81280"/>
                    <a:pt x="55880" y="83312"/>
                  </a:cubicBezTo>
                  <a:cubicBezTo>
                    <a:pt x="54737" y="83948"/>
                    <a:pt x="53467" y="84328"/>
                    <a:pt x="52070" y="84328"/>
                  </a:cubicBezTo>
                  <a:cubicBezTo>
                    <a:pt x="49530" y="84328"/>
                    <a:pt x="46990" y="82931"/>
                    <a:pt x="45593" y="80645"/>
                  </a:cubicBezTo>
                  <a:cubicBezTo>
                    <a:pt x="31750" y="56642"/>
                    <a:pt x="17145" y="33782"/>
                    <a:pt x="2286" y="12573"/>
                  </a:cubicBezTo>
                  <a:cubicBezTo>
                    <a:pt x="0" y="9271"/>
                    <a:pt x="762" y="4699"/>
                    <a:pt x="4191" y="2286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23" name="Shape 144">
              <a:extLst>
                <a:ext uri="{FF2B5EF4-FFF2-40B4-BE49-F238E27FC236}">
                  <a16:creationId xmlns:a16="http://schemas.microsoft.com/office/drawing/2014/main" id="{FF9B6291-2431-C46C-6166-AEF2F9B52368}"/>
                </a:ext>
              </a:extLst>
            </p:cNvPr>
            <p:cNvSpPr/>
            <p:nvPr/>
          </p:nvSpPr>
          <p:spPr>
            <a:xfrm>
              <a:off x="328803" y="443865"/>
              <a:ext cx="57785" cy="85344"/>
            </a:xfrm>
            <a:custGeom>
              <a:avLst/>
              <a:gdLst/>
              <a:ahLst/>
              <a:cxnLst/>
              <a:rect l="0" t="0" r="0" b="0"/>
              <a:pathLst>
                <a:path w="57785" h="85344">
                  <a:moveTo>
                    <a:pt x="47625" y="381"/>
                  </a:moveTo>
                  <a:cubicBezTo>
                    <a:pt x="49403" y="0"/>
                    <a:pt x="51435" y="254"/>
                    <a:pt x="53213" y="1397"/>
                  </a:cubicBezTo>
                  <a:cubicBezTo>
                    <a:pt x="56769" y="3556"/>
                    <a:pt x="57785" y="8128"/>
                    <a:pt x="55499" y="11684"/>
                  </a:cubicBezTo>
                  <a:cubicBezTo>
                    <a:pt x="41783" y="33274"/>
                    <a:pt x="28194" y="56769"/>
                    <a:pt x="15240" y="81407"/>
                  </a:cubicBezTo>
                  <a:cubicBezTo>
                    <a:pt x="13843" y="83947"/>
                    <a:pt x="11303" y="85344"/>
                    <a:pt x="8636" y="85344"/>
                  </a:cubicBezTo>
                  <a:cubicBezTo>
                    <a:pt x="7366" y="85344"/>
                    <a:pt x="6223" y="85091"/>
                    <a:pt x="5207" y="84582"/>
                  </a:cubicBezTo>
                  <a:cubicBezTo>
                    <a:pt x="1524" y="82677"/>
                    <a:pt x="0" y="78105"/>
                    <a:pt x="1905" y="74549"/>
                  </a:cubicBezTo>
                  <a:cubicBezTo>
                    <a:pt x="15113" y="49530"/>
                    <a:pt x="28829" y="25654"/>
                    <a:pt x="42926" y="3683"/>
                  </a:cubicBezTo>
                  <a:cubicBezTo>
                    <a:pt x="44069" y="1905"/>
                    <a:pt x="45720" y="762"/>
                    <a:pt x="47625" y="381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24" name="Shape 145">
              <a:extLst>
                <a:ext uri="{FF2B5EF4-FFF2-40B4-BE49-F238E27FC236}">
                  <a16:creationId xmlns:a16="http://schemas.microsoft.com/office/drawing/2014/main" id="{B3C0063D-4C79-AFCB-0659-88ED3E19211B}"/>
                </a:ext>
              </a:extLst>
            </p:cNvPr>
            <p:cNvSpPr/>
            <p:nvPr/>
          </p:nvSpPr>
          <p:spPr>
            <a:xfrm>
              <a:off x="985520" y="337058"/>
              <a:ext cx="73406" cy="73914"/>
            </a:xfrm>
            <a:custGeom>
              <a:avLst/>
              <a:gdLst/>
              <a:ahLst/>
              <a:cxnLst/>
              <a:rect l="0" t="0" r="0" b="0"/>
              <a:pathLst>
                <a:path w="73406" h="73914">
                  <a:moveTo>
                    <a:pt x="13335" y="2794"/>
                  </a:moveTo>
                  <a:cubicBezTo>
                    <a:pt x="32893" y="20320"/>
                    <a:pt x="52197" y="40132"/>
                    <a:pt x="70739" y="61595"/>
                  </a:cubicBezTo>
                  <a:cubicBezTo>
                    <a:pt x="73406" y="64770"/>
                    <a:pt x="73025" y="69469"/>
                    <a:pt x="69850" y="72136"/>
                  </a:cubicBezTo>
                  <a:cubicBezTo>
                    <a:pt x="68453" y="73279"/>
                    <a:pt x="66802" y="73914"/>
                    <a:pt x="65024" y="73914"/>
                  </a:cubicBezTo>
                  <a:cubicBezTo>
                    <a:pt x="62865" y="73914"/>
                    <a:pt x="60833" y="73025"/>
                    <a:pt x="59309" y="71247"/>
                  </a:cubicBezTo>
                  <a:cubicBezTo>
                    <a:pt x="41275" y="50292"/>
                    <a:pt x="22479" y="30988"/>
                    <a:pt x="3302" y="13843"/>
                  </a:cubicBezTo>
                  <a:cubicBezTo>
                    <a:pt x="254" y="11049"/>
                    <a:pt x="0" y="6350"/>
                    <a:pt x="2794" y="3302"/>
                  </a:cubicBezTo>
                  <a:cubicBezTo>
                    <a:pt x="5588" y="254"/>
                    <a:pt x="10287" y="0"/>
                    <a:pt x="13335" y="2794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25" name="Shape 146">
              <a:extLst>
                <a:ext uri="{FF2B5EF4-FFF2-40B4-BE49-F238E27FC236}">
                  <a16:creationId xmlns:a16="http://schemas.microsoft.com/office/drawing/2014/main" id="{9304B140-C197-9B2E-07E8-0AEE7E0A4139}"/>
                </a:ext>
              </a:extLst>
            </p:cNvPr>
            <p:cNvSpPr/>
            <p:nvPr/>
          </p:nvSpPr>
          <p:spPr>
            <a:xfrm>
              <a:off x="416941" y="317881"/>
              <a:ext cx="72009" cy="75057"/>
            </a:xfrm>
            <a:custGeom>
              <a:avLst/>
              <a:gdLst/>
              <a:ahLst/>
              <a:cxnLst/>
              <a:rect l="0" t="0" r="0" b="0"/>
              <a:pathLst>
                <a:path w="72009" h="75057">
                  <a:moveTo>
                    <a:pt x="58674" y="2794"/>
                  </a:moveTo>
                  <a:cubicBezTo>
                    <a:pt x="61722" y="0"/>
                    <a:pt x="66421" y="127"/>
                    <a:pt x="69215" y="3175"/>
                  </a:cubicBezTo>
                  <a:cubicBezTo>
                    <a:pt x="72009" y="6223"/>
                    <a:pt x="71882" y="10922"/>
                    <a:pt x="68834" y="13716"/>
                  </a:cubicBezTo>
                  <a:cubicBezTo>
                    <a:pt x="50165" y="30861"/>
                    <a:pt x="31750" y="50546"/>
                    <a:pt x="14224" y="72263"/>
                  </a:cubicBezTo>
                  <a:cubicBezTo>
                    <a:pt x="12700" y="74168"/>
                    <a:pt x="10541" y="75057"/>
                    <a:pt x="8382" y="75057"/>
                  </a:cubicBezTo>
                  <a:cubicBezTo>
                    <a:pt x="6731" y="75057"/>
                    <a:pt x="5080" y="74549"/>
                    <a:pt x="3683" y="73406"/>
                  </a:cubicBezTo>
                  <a:cubicBezTo>
                    <a:pt x="508" y="70866"/>
                    <a:pt x="0" y="66167"/>
                    <a:pt x="2540" y="62992"/>
                  </a:cubicBezTo>
                  <a:cubicBezTo>
                    <a:pt x="20574" y="40640"/>
                    <a:pt x="39497" y="20447"/>
                    <a:pt x="58674" y="2794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26" name="Shape 147">
              <a:extLst>
                <a:ext uri="{FF2B5EF4-FFF2-40B4-BE49-F238E27FC236}">
                  <a16:creationId xmlns:a16="http://schemas.microsoft.com/office/drawing/2014/main" id="{489348B5-3FA0-7E95-58C1-82E33071BD19}"/>
                </a:ext>
              </a:extLst>
            </p:cNvPr>
            <p:cNvSpPr/>
            <p:nvPr/>
          </p:nvSpPr>
          <p:spPr>
            <a:xfrm>
              <a:off x="849249" y="250380"/>
              <a:ext cx="88900" cy="52768"/>
            </a:xfrm>
            <a:custGeom>
              <a:avLst/>
              <a:gdLst/>
              <a:ahLst/>
              <a:cxnLst/>
              <a:rect l="0" t="0" r="0" b="0"/>
              <a:pathLst>
                <a:path w="88900" h="52768">
                  <a:moveTo>
                    <a:pt x="5604" y="810"/>
                  </a:moveTo>
                  <a:cubicBezTo>
                    <a:pt x="7366" y="64"/>
                    <a:pt x="9398" y="0"/>
                    <a:pt x="11303" y="826"/>
                  </a:cubicBezTo>
                  <a:cubicBezTo>
                    <a:pt x="36195" y="10985"/>
                    <a:pt x="60833" y="23813"/>
                    <a:pt x="84455" y="39179"/>
                  </a:cubicBezTo>
                  <a:cubicBezTo>
                    <a:pt x="87884" y="41465"/>
                    <a:pt x="88900" y="46038"/>
                    <a:pt x="86614" y="49466"/>
                  </a:cubicBezTo>
                  <a:cubicBezTo>
                    <a:pt x="85090" y="51626"/>
                    <a:pt x="82804" y="52768"/>
                    <a:pt x="80264" y="52768"/>
                  </a:cubicBezTo>
                  <a:cubicBezTo>
                    <a:pt x="78867" y="52768"/>
                    <a:pt x="77470" y="52388"/>
                    <a:pt x="76200" y="51626"/>
                  </a:cubicBezTo>
                  <a:cubicBezTo>
                    <a:pt x="53340" y="36766"/>
                    <a:pt x="29591" y="24320"/>
                    <a:pt x="5588" y="14541"/>
                  </a:cubicBezTo>
                  <a:cubicBezTo>
                    <a:pt x="1778" y="13017"/>
                    <a:pt x="0" y="8572"/>
                    <a:pt x="1524" y="4889"/>
                  </a:cubicBezTo>
                  <a:cubicBezTo>
                    <a:pt x="2349" y="2984"/>
                    <a:pt x="3842" y="1556"/>
                    <a:pt x="5604" y="81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27" name="Shape 148">
              <a:extLst>
                <a:ext uri="{FF2B5EF4-FFF2-40B4-BE49-F238E27FC236}">
                  <a16:creationId xmlns:a16="http://schemas.microsoft.com/office/drawing/2014/main" id="{C8E1E672-9EC8-0254-E169-FF7865E79E91}"/>
                </a:ext>
              </a:extLst>
            </p:cNvPr>
            <p:cNvSpPr/>
            <p:nvPr/>
          </p:nvSpPr>
          <p:spPr>
            <a:xfrm>
              <a:off x="536829" y="235077"/>
              <a:ext cx="90551" cy="49403"/>
            </a:xfrm>
            <a:custGeom>
              <a:avLst/>
              <a:gdLst/>
              <a:ahLst/>
              <a:cxnLst/>
              <a:rect l="0" t="0" r="0" b="0"/>
              <a:pathLst>
                <a:path w="90551" h="49403">
                  <a:moveTo>
                    <a:pt x="79883" y="1143"/>
                  </a:moveTo>
                  <a:cubicBezTo>
                    <a:pt x="83820" y="0"/>
                    <a:pt x="88011" y="2159"/>
                    <a:pt x="89281" y="5969"/>
                  </a:cubicBezTo>
                  <a:cubicBezTo>
                    <a:pt x="90551" y="9906"/>
                    <a:pt x="88392" y="14097"/>
                    <a:pt x="84455" y="15367"/>
                  </a:cubicBezTo>
                  <a:cubicBezTo>
                    <a:pt x="59817" y="23114"/>
                    <a:pt x="35560" y="34163"/>
                    <a:pt x="12446" y="48387"/>
                  </a:cubicBezTo>
                  <a:cubicBezTo>
                    <a:pt x="11176" y="49022"/>
                    <a:pt x="9779" y="49403"/>
                    <a:pt x="8509" y="49403"/>
                  </a:cubicBezTo>
                  <a:cubicBezTo>
                    <a:pt x="5969" y="49403"/>
                    <a:pt x="3556" y="48133"/>
                    <a:pt x="2159" y="45847"/>
                  </a:cubicBezTo>
                  <a:cubicBezTo>
                    <a:pt x="0" y="42418"/>
                    <a:pt x="1016" y="37846"/>
                    <a:pt x="4572" y="35687"/>
                  </a:cubicBezTo>
                  <a:cubicBezTo>
                    <a:pt x="28829" y="20828"/>
                    <a:pt x="54229" y="9271"/>
                    <a:pt x="79883" y="1143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28" name="Shape 149">
              <a:extLst>
                <a:ext uri="{FF2B5EF4-FFF2-40B4-BE49-F238E27FC236}">
                  <a16:creationId xmlns:a16="http://schemas.microsoft.com/office/drawing/2014/main" id="{C53A7539-92D1-A246-0421-21340E562109}"/>
                </a:ext>
              </a:extLst>
            </p:cNvPr>
            <p:cNvSpPr/>
            <p:nvPr/>
          </p:nvSpPr>
          <p:spPr>
            <a:xfrm>
              <a:off x="691134" y="221488"/>
              <a:ext cx="96901" cy="21082"/>
            </a:xfrm>
            <a:custGeom>
              <a:avLst/>
              <a:gdLst/>
              <a:ahLst/>
              <a:cxnLst/>
              <a:rect l="0" t="0" r="0" b="0"/>
              <a:pathLst>
                <a:path w="96901" h="21082">
                  <a:moveTo>
                    <a:pt x="22479" y="0"/>
                  </a:moveTo>
                  <a:cubicBezTo>
                    <a:pt x="33401" y="0"/>
                    <a:pt x="44450" y="508"/>
                    <a:pt x="55626" y="1651"/>
                  </a:cubicBezTo>
                  <a:cubicBezTo>
                    <a:pt x="67183" y="2667"/>
                    <a:pt x="78740" y="4318"/>
                    <a:pt x="90043" y="6477"/>
                  </a:cubicBezTo>
                  <a:cubicBezTo>
                    <a:pt x="94107" y="7112"/>
                    <a:pt x="96901" y="11049"/>
                    <a:pt x="96139" y="15113"/>
                  </a:cubicBezTo>
                  <a:cubicBezTo>
                    <a:pt x="95377" y="18669"/>
                    <a:pt x="92329" y="21082"/>
                    <a:pt x="88773" y="21082"/>
                  </a:cubicBezTo>
                  <a:cubicBezTo>
                    <a:pt x="88265" y="21082"/>
                    <a:pt x="87884" y="21082"/>
                    <a:pt x="87376" y="21082"/>
                  </a:cubicBezTo>
                  <a:cubicBezTo>
                    <a:pt x="76454" y="19050"/>
                    <a:pt x="65278" y="17399"/>
                    <a:pt x="54229" y="16383"/>
                  </a:cubicBezTo>
                  <a:cubicBezTo>
                    <a:pt x="43561" y="15367"/>
                    <a:pt x="32893" y="14859"/>
                    <a:pt x="22479" y="14859"/>
                  </a:cubicBezTo>
                  <a:cubicBezTo>
                    <a:pt x="17653" y="14859"/>
                    <a:pt x="12827" y="14986"/>
                    <a:pt x="8001" y="15240"/>
                  </a:cubicBezTo>
                  <a:cubicBezTo>
                    <a:pt x="3810" y="15367"/>
                    <a:pt x="381" y="12192"/>
                    <a:pt x="254" y="8128"/>
                  </a:cubicBezTo>
                  <a:cubicBezTo>
                    <a:pt x="0" y="4064"/>
                    <a:pt x="3175" y="508"/>
                    <a:pt x="7366" y="381"/>
                  </a:cubicBezTo>
                  <a:cubicBezTo>
                    <a:pt x="12319" y="127"/>
                    <a:pt x="17399" y="0"/>
                    <a:pt x="22479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29" name="Shape 150">
              <a:extLst>
                <a:ext uri="{FF2B5EF4-FFF2-40B4-BE49-F238E27FC236}">
                  <a16:creationId xmlns:a16="http://schemas.microsoft.com/office/drawing/2014/main" id="{A33FFF60-653F-239C-6C86-118B853CEBFC}"/>
                </a:ext>
              </a:extLst>
            </p:cNvPr>
            <p:cNvSpPr/>
            <p:nvPr/>
          </p:nvSpPr>
          <p:spPr>
            <a:xfrm>
              <a:off x="1368298" y="1382013"/>
              <a:ext cx="17018" cy="55753"/>
            </a:xfrm>
            <a:custGeom>
              <a:avLst/>
              <a:gdLst/>
              <a:ahLst/>
              <a:cxnLst/>
              <a:rect l="0" t="0" r="0" b="0"/>
              <a:pathLst>
                <a:path w="17018" h="55753">
                  <a:moveTo>
                    <a:pt x="9144" y="0"/>
                  </a:moveTo>
                  <a:cubicBezTo>
                    <a:pt x="9271" y="0"/>
                    <a:pt x="9271" y="0"/>
                    <a:pt x="9271" y="0"/>
                  </a:cubicBezTo>
                  <a:cubicBezTo>
                    <a:pt x="13335" y="0"/>
                    <a:pt x="16764" y="3302"/>
                    <a:pt x="16764" y="7367"/>
                  </a:cubicBezTo>
                  <a:cubicBezTo>
                    <a:pt x="17018" y="24257"/>
                    <a:pt x="16510" y="38227"/>
                    <a:pt x="15367" y="49150"/>
                  </a:cubicBezTo>
                  <a:cubicBezTo>
                    <a:pt x="14859" y="52832"/>
                    <a:pt x="11684" y="55753"/>
                    <a:pt x="7874" y="55753"/>
                  </a:cubicBezTo>
                  <a:cubicBezTo>
                    <a:pt x="7620" y="55753"/>
                    <a:pt x="7366" y="55753"/>
                    <a:pt x="7112" y="55626"/>
                  </a:cubicBezTo>
                  <a:cubicBezTo>
                    <a:pt x="2921" y="55245"/>
                    <a:pt x="0" y="51563"/>
                    <a:pt x="508" y="47499"/>
                  </a:cubicBezTo>
                  <a:cubicBezTo>
                    <a:pt x="1524" y="37212"/>
                    <a:pt x="2032" y="23876"/>
                    <a:pt x="1778" y="7620"/>
                  </a:cubicBezTo>
                  <a:cubicBezTo>
                    <a:pt x="1778" y="3429"/>
                    <a:pt x="5080" y="127"/>
                    <a:pt x="9144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30" name="Shape 151">
              <a:extLst>
                <a:ext uri="{FF2B5EF4-FFF2-40B4-BE49-F238E27FC236}">
                  <a16:creationId xmlns:a16="http://schemas.microsoft.com/office/drawing/2014/main" id="{B6F8EBE5-CEDD-8B84-C738-FB9F1BB50D06}"/>
                </a:ext>
              </a:extLst>
            </p:cNvPr>
            <p:cNvSpPr/>
            <p:nvPr/>
          </p:nvSpPr>
          <p:spPr>
            <a:xfrm>
              <a:off x="211328" y="1378077"/>
              <a:ext cx="46609" cy="46228"/>
            </a:xfrm>
            <a:custGeom>
              <a:avLst/>
              <a:gdLst/>
              <a:ahLst/>
              <a:cxnLst/>
              <a:rect l="0" t="0" r="0" b="0"/>
              <a:pathLst>
                <a:path w="46609" h="46228">
                  <a:moveTo>
                    <a:pt x="23368" y="0"/>
                  </a:moveTo>
                  <a:cubicBezTo>
                    <a:pt x="26416" y="0"/>
                    <a:pt x="29337" y="508"/>
                    <a:pt x="32258" y="1778"/>
                  </a:cubicBezTo>
                  <a:cubicBezTo>
                    <a:pt x="35052" y="2921"/>
                    <a:pt x="37592" y="4572"/>
                    <a:pt x="39751" y="6731"/>
                  </a:cubicBezTo>
                  <a:cubicBezTo>
                    <a:pt x="42037" y="8889"/>
                    <a:pt x="43688" y="11430"/>
                    <a:pt x="44831" y="14224"/>
                  </a:cubicBezTo>
                  <a:cubicBezTo>
                    <a:pt x="45974" y="17145"/>
                    <a:pt x="46609" y="20065"/>
                    <a:pt x="46609" y="23113"/>
                  </a:cubicBezTo>
                  <a:cubicBezTo>
                    <a:pt x="46609" y="26161"/>
                    <a:pt x="45974" y="29083"/>
                    <a:pt x="44831" y="32004"/>
                  </a:cubicBezTo>
                  <a:cubicBezTo>
                    <a:pt x="43688" y="34798"/>
                    <a:pt x="42037" y="37337"/>
                    <a:pt x="39751" y="39497"/>
                  </a:cubicBezTo>
                  <a:cubicBezTo>
                    <a:pt x="37592" y="41656"/>
                    <a:pt x="35052" y="43307"/>
                    <a:pt x="32258" y="44450"/>
                  </a:cubicBezTo>
                  <a:cubicBezTo>
                    <a:pt x="29337" y="45720"/>
                    <a:pt x="26416" y="46228"/>
                    <a:pt x="23368" y="46228"/>
                  </a:cubicBezTo>
                  <a:cubicBezTo>
                    <a:pt x="20193" y="46228"/>
                    <a:pt x="17272" y="45720"/>
                    <a:pt x="14478" y="44450"/>
                  </a:cubicBezTo>
                  <a:cubicBezTo>
                    <a:pt x="11557" y="43307"/>
                    <a:pt x="9017" y="41656"/>
                    <a:pt x="6858" y="39497"/>
                  </a:cubicBezTo>
                  <a:cubicBezTo>
                    <a:pt x="4699" y="37337"/>
                    <a:pt x="3048" y="34798"/>
                    <a:pt x="1778" y="32004"/>
                  </a:cubicBezTo>
                  <a:cubicBezTo>
                    <a:pt x="635" y="29083"/>
                    <a:pt x="0" y="26161"/>
                    <a:pt x="0" y="23113"/>
                  </a:cubicBezTo>
                  <a:cubicBezTo>
                    <a:pt x="0" y="20065"/>
                    <a:pt x="635" y="17145"/>
                    <a:pt x="1778" y="14224"/>
                  </a:cubicBezTo>
                  <a:cubicBezTo>
                    <a:pt x="3048" y="11430"/>
                    <a:pt x="4699" y="8889"/>
                    <a:pt x="6858" y="6731"/>
                  </a:cubicBezTo>
                  <a:cubicBezTo>
                    <a:pt x="9017" y="4572"/>
                    <a:pt x="11557" y="2921"/>
                    <a:pt x="14478" y="1778"/>
                  </a:cubicBezTo>
                  <a:cubicBezTo>
                    <a:pt x="17272" y="508"/>
                    <a:pt x="20193" y="0"/>
                    <a:pt x="23368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2E1C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31" name="Shape 152">
              <a:extLst>
                <a:ext uri="{FF2B5EF4-FFF2-40B4-BE49-F238E27FC236}">
                  <a16:creationId xmlns:a16="http://schemas.microsoft.com/office/drawing/2014/main" id="{986FB691-C080-F22F-AE7C-DB5BE8946CEC}"/>
                </a:ext>
              </a:extLst>
            </p:cNvPr>
            <p:cNvSpPr/>
            <p:nvPr/>
          </p:nvSpPr>
          <p:spPr>
            <a:xfrm>
              <a:off x="1243076" y="1265428"/>
              <a:ext cx="46609" cy="46355"/>
            </a:xfrm>
            <a:custGeom>
              <a:avLst/>
              <a:gdLst/>
              <a:ahLst/>
              <a:cxnLst/>
              <a:rect l="0" t="0" r="0" b="0"/>
              <a:pathLst>
                <a:path w="46609" h="46355">
                  <a:moveTo>
                    <a:pt x="23241" y="0"/>
                  </a:moveTo>
                  <a:cubicBezTo>
                    <a:pt x="26289" y="0"/>
                    <a:pt x="29337" y="635"/>
                    <a:pt x="32131" y="1778"/>
                  </a:cubicBezTo>
                  <a:cubicBezTo>
                    <a:pt x="35052" y="2921"/>
                    <a:pt x="37592" y="4699"/>
                    <a:pt x="39751" y="6858"/>
                  </a:cubicBezTo>
                  <a:cubicBezTo>
                    <a:pt x="41910" y="9017"/>
                    <a:pt x="43561" y="11557"/>
                    <a:pt x="44831" y="14351"/>
                  </a:cubicBezTo>
                  <a:cubicBezTo>
                    <a:pt x="45974" y="17145"/>
                    <a:pt x="46609" y="20065"/>
                    <a:pt x="46609" y="23240"/>
                  </a:cubicBezTo>
                  <a:cubicBezTo>
                    <a:pt x="46609" y="26288"/>
                    <a:pt x="45974" y="29210"/>
                    <a:pt x="44831" y="32003"/>
                  </a:cubicBezTo>
                  <a:cubicBezTo>
                    <a:pt x="43561" y="34925"/>
                    <a:pt x="41910" y="37337"/>
                    <a:pt x="39751" y="39497"/>
                  </a:cubicBezTo>
                  <a:cubicBezTo>
                    <a:pt x="37592" y="41783"/>
                    <a:pt x="35052" y="43434"/>
                    <a:pt x="32131" y="44577"/>
                  </a:cubicBezTo>
                  <a:cubicBezTo>
                    <a:pt x="29337" y="45720"/>
                    <a:pt x="26289" y="46355"/>
                    <a:pt x="23241" y="46355"/>
                  </a:cubicBezTo>
                  <a:cubicBezTo>
                    <a:pt x="20193" y="46355"/>
                    <a:pt x="17145" y="45720"/>
                    <a:pt x="14351" y="44577"/>
                  </a:cubicBezTo>
                  <a:cubicBezTo>
                    <a:pt x="11557" y="43434"/>
                    <a:pt x="9017" y="41783"/>
                    <a:pt x="6731" y="39497"/>
                  </a:cubicBezTo>
                  <a:cubicBezTo>
                    <a:pt x="4572" y="37337"/>
                    <a:pt x="2921" y="34925"/>
                    <a:pt x="1778" y="32003"/>
                  </a:cubicBezTo>
                  <a:cubicBezTo>
                    <a:pt x="508" y="29210"/>
                    <a:pt x="0" y="26288"/>
                    <a:pt x="0" y="23240"/>
                  </a:cubicBezTo>
                  <a:cubicBezTo>
                    <a:pt x="0" y="20065"/>
                    <a:pt x="508" y="17145"/>
                    <a:pt x="1778" y="14351"/>
                  </a:cubicBezTo>
                  <a:cubicBezTo>
                    <a:pt x="2921" y="11557"/>
                    <a:pt x="4572" y="9017"/>
                    <a:pt x="6731" y="6858"/>
                  </a:cubicBezTo>
                  <a:cubicBezTo>
                    <a:pt x="9017" y="4699"/>
                    <a:pt x="11557" y="2921"/>
                    <a:pt x="14351" y="1778"/>
                  </a:cubicBezTo>
                  <a:cubicBezTo>
                    <a:pt x="17145" y="635"/>
                    <a:pt x="20193" y="0"/>
                    <a:pt x="2324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2E1C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32" name="Shape 153">
              <a:extLst>
                <a:ext uri="{FF2B5EF4-FFF2-40B4-BE49-F238E27FC236}">
                  <a16:creationId xmlns:a16="http://schemas.microsoft.com/office/drawing/2014/main" id="{6EBFD9CE-1818-2F6C-9DA5-1A3CAE50263D}"/>
                </a:ext>
              </a:extLst>
            </p:cNvPr>
            <p:cNvSpPr/>
            <p:nvPr/>
          </p:nvSpPr>
          <p:spPr>
            <a:xfrm>
              <a:off x="1249807" y="1328166"/>
              <a:ext cx="46609" cy="46355"/>
            </a:xfrm>
            <a:custGeom>
              <a:avLst/>
              <a:gdLst/>
              <a:ahLst/>
              <a:cxnLst/>
              <a:rect l="0" t="0" r="0" b="0"/>
              <a:pathLst>
                <a:path w="46609" h="46355">
                  <a:moveTo>
                    <a:pt x="23368" y="0"/>
                  </a:moveTo>
                  <a:cubicBezTo>
                    <a:pt x="26416" y="0"/>
                    <a:pt x="29337" y="636"/>
                    <a:pt x="32258" y="1778"/>
                  </a:cubicBezTo>
                  <a:cubicBezTo>
                    <a:pt x="35052" y="2922"/>
                    <a:pt x="37592" y="4573"/>
                    <a:pt x="39751" y="6731"/>
                  </a:cubicBezTo>
                  <a:cubicBezTo>
                    <a:pt x="42037" y="9017"/>
                    <a:pt x="43688" y="11430"/>
                    <a:pt x="44831" y="14351"/>
                  </a:cubicBezTo>
                  <a:cubicBezTo>
                    <a:pt x="45974" y="17145"/>
                    <a:pt x="46609" y="20066"/>
                    <a:pt x="46609" y="23115"/>
                  </a:cubicBezTo>
                  <a:cubicBezTo>
                    <a:pt x="46609" y="26290"/>
                    <a:pt x="45974" y="29211"/>
                    <a:pt x="44831" y="32004"/>
                  </a:cubicBezTo>
                  <a:cubicBezTo>
                    <a:pt x="43688" y="34798"/>
                    <a:pt x="42037" y="37339"/>
                    <a:pt x="39751" y="39498"/>
                  </a:cubicBezTo>
                  <a:cubicBezTo>
                    <a:pt x="37592" y="41656"/>
                    <a:pt x="35052" y="43307"/>
                    <a:pt x="32258" y="44577"/>
                  </a:cubicBezTo>
                  <a:cubicBezTo>
                    <a:pt x="29337" y="45720"/>
                    <a:pt x="26416" y="46355"/>
                    <a:pt x="23368" y="46355"/>
                  </a:cubicBezTo>
                  <a:cubicBezTo>
                    <a:pt x="20193" y="46355"/>
                    <a:pt x="17272" y="45720"/>
                    <a:pt x="14351" y="44577"/>
                  </a:cubicBezTo>
                  <a:cubicBezTo>
                    <a:pt x="11557" y="43307"/>
                    <a:pt x="9017" y="41656"/>
                    <a:pt x="6858" y="39498"/>
                  </a:cubicBezTo>
                  <a:cubicBezTo>
                    <a:pt x="4699" y="37339"/>
                    <a:pt x="2921" y="34798"/>
                    <a:pt x="1778" y="32004"/>
                  </a:cubicBezTo>
                  <a:cubicBezTo>
                    <a:pt x="635" y="29211"/>
                    <a:pt x="0" y="26290"/>
                    <a:pt x="0" y="23115"/>
                  </a:cubicBezTo>
                  <a:cubicBezTo>
                    <a:pt x="0" y="20066"/>
                    <a:pt x="635" y="17145"/>
                    <a:pt x="1778" y="14351"/>
                  </a:cubicBezTo>
                  <a:cubicBezTo>
                    <a:pt x="2921" y="11430"/>
                    <a:pt x="4699" y="9017"/>
                    <a:pt x="6858" y="6731"/>
                  </a:cubicBezTo>
                  <a:cubicBezTo>
                    <a:pt x="9017" y="4573"/>
                    <a:pt x="11557" y="2922"/>
                    <a:pt x="14351" y="1778"/>
                  </a:cubicBezTo>
                  <a:cubicBezTo>
                    <a:pt x="17272" y="636"/>
                    <a:pt x="20193" y="0"/>
                    <a:pt x="23368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2E1C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33" name="Shape 154">
              <a:extLst>
                <a:ext uri="{FF2B5EF4-FFF2-40B4-BE49-F238E27FC236}">
                  <a16:creationId xmlns:a16="http://schemas.microsoft.com/office/drawing/2014/main" id="{C8FB221E-D384-4010-41FF-DDB23F7E7F52}"/>
                </a:ext>
              </a:extLst>
            </p:cNvPr>
            <p:cNvSpPr/>
            <p:nvPr/>
          </p:nvSpPr>
          <p:spPr>
            <a:xfrm>
              <a:off x="1253490" y="1382395"/>
              <a:ext cx="46609" cy="46228"/>
            </a:xfrm>
            <a:custGeom>
              <a:avLst/>
              <a:gdLst/>
              <a:ahLst/>
              <a:cxnLst/>
              <a:rect l="0" t="0" r="0" b="0"/>
              <a:pathLst>
                <a:path w="46609" h="46228">
                  <a:moveTo>
                    <a:pt x="23241" y="0"/>
                  </a:moveTo>
                  <a:cubicBezTo>
                    <a:pt x="26416" y="0"/>
                    <a:pt x="29337" y="508"/>
                    <a:pt x="32258" y="1778"/>
                  </a:cubicBezTo>
                  <a:cubicBezTo>
                    <a:pt x="35052" y="2921"/>
                    <a:pt x="37592" y="4572"/>
                    <a:pt x="39751" y="6731"/>
                  </a:cubicBezTo>
                  <a:cubicBezTo>
                    <a:pt x="41910" y="8890"/>
                    <a:pt x="43688" y="11430"/>
                    <a:pt x="44831" y="14224"/>
                  </a:cubicBezTo>
                  <a:cubicBezTo>
                    <a:pt x="45974" y="17018"/>
                    <a:pt x="46609" y="20066"/>
                    <a:pt x="46609" y="23114"/>
                  </a:cubicBezTo>
                  <a:cubicBezTo>
                    <a:pt x="46609" y="26162"/>
                    <a:pt x="45974" y="29083"/>
                    <a:pt x="44831" y="32004"/>
                  </a:cubicBezTo>
                  <a:cubicBezTo>
                    <a:pt x="43688" y="34798"/>
                    <a:pt x="41910" y="37338"/>
                    <a:pt x="39751" y="39497"/>
                  </a:cubicBezTo>
                  <a:cubicBezTo>
                    <a:pt x="37592" y="41656"/>
                    <a:pt x="35052" y="43307"/>
                    <a:pt x="32258" y="44450"/>
                  </a:cubicBezTo>
                  <a:cubicBezTo>
                    <a:pt x="29337" y="45593"/>
                    <a:pt x="26416" y="46228"/>
                    <a:pt x="23241" y="46228"/>
                  </a:cubicBezTo>
                  <a:cubicBezTo>
                    <a:pt x="20193" y="46228"/>
                    <a:pt x="17272" y="45593"/>
                    <a:pt x="14351" y="44450"/>
                  </a:cubicBezTo>
                  <a:cubicBezTo>
                    <a:pt x="11557" y="43307"/>
                    <a:pt x="9017" y="41656"/>
                    <a:pt x="6858" y="39497"/>
                  </a:cubicBezTo>
                  <a:cubicBezTo>
                    <a:pt x="4699" y="37338"/>
                    <a:pt x="2921" y="34798"/>
                    <a:pt x="1778" y="32004"/>
                  </a:cubicBezTo>
                  <a:cubicBezTo>
                    <a:pt x="635" y="29083"/>
                    <a:pt x="0" y="26162"/>
                    <a:pt x="0" y="23114"/>
                  </a:cubicBezTo>
                  <a:cubicBezTo>
                    <a:pt x="0" y="20066"/>
                    <a:pt x="635" y="17018"/>
                    <a:pt x="1778" y="14224"/>
                  </a:cubicBezTo>
                  <a:cubicBezTo>
                    <a:pt x="2921" y="11430"/>
                    <a:pt x="4699" y="8890"/>
                    <a:pt x="6858" y="6731"/>
                  </a:cubicBezTo>
                  <a:cubicBezTo>
                    <a:pt x="9017" y="4572"/>
                    <a:pt x="11557" y="2921"/>
                    <a:pt x="14351" y="1778"/>
                  </a:cubicBezTo>
                  <a:cubicBezTo>
                    <a:pt x="17272" y="508"/>
                    <a:pt x="20193" y="0"/>
                    <a:pt x="2324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2E1C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34" name="Shape 155">
              <a:extLst>
                <a:ext uri="{FF2B5EF4-FFF2-40B4-BE49-F238E27FC236}">
                  <a16:creationId xmlns:a16="http://schemas.microsoft.com/office/drawing/2014/main" id="{FD9D6AA1-7169-5168-9EF4-8FB3AB2507FC}"/>
                </a:ext>
              </a:extLst>
            </p:cNvPr>
            <p:cNvSpPr/>
            <p:nvPr/>
          </p:nvSpPr>
          <p:spPr>
            <a:xfrm>
              <a:off x="408051" y="1377950"/>
              <a:ext cx="50038" cy="48640"/>
            </a:xfrm>
            <a:custGeom>
              <a:avLst/>
              <a:gdLst/>
              <a:ahLst/>
              <a:cxnLst/>
              <a:rect l="0" t="0" r="0" b="0"/>
              <a:pathLst>
                <a:path w="50038" h="48640">
                  <a:moveTo>
                    <a:pt x="26289" y="0"/>
                  </a:moveTo>
                  <a:lnTo>
                    <a:pt x="32131" y="16383"/>
                  </a:lnTo>
                  <a:lnTo>
                    <a:pt x="50038" y="14224"/>
                  </a:lnTo>
                  <a:lnTo>
                    <a:pt x="36322" y="24892"/>
                  </a:lnTo>
                  <a:lnTo>
                    <a:pt x="49403" y="40639"/>
                  </a:lnTo>
                  <a:lnTo>
                    <a:pt x="28575" y="30353"/>
                  </a:lnTo>
                  <a:lnTo>
                    <a:pt x="17653" y="48640"/>
                  </a:lnTo>
                  <a:lnTo>
                    <a:pt x="18923" y="27178"/>
                  </a:lnTo>
                  <a:lnTo>
                    <a:pt x="0" y="23240"/>
                  </a:lnTo>
                  <a:lnTo>
                    <a:pt x="22098" y="17018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72978E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35" name="Shape 156">
              <a:extLst>
                <a:ext uri="{FF2B5EF4-FFF2-40B4-BE49-F238E27FC236}">
                  <a16:creationId xmlns:a16="http://schemas.microsoft.com/office/drawing/2014/main" id="{16EF2BC7-10EE-CE3E-C41C-EE7408C51CFB}"/>
                </a:ext>
              </a:extLst>
            </p:cNvPr>
            <p:cNvSpPr/>
            <p:nvPr/>
          </p:nvSpPr>
          <p:spPr>
            <a:xfrm>
              <a:off x="1006729" y="1376807"/>
              <a:ext cx="50038" cy="48641"/>
            </a:xfrm>
            <a:custGeom>
              <a:avLst/>
              <a:gdLst/>
              <a:ahLst/>
              <a:cxnLst/>
              <a:rect l="0" t="0" r="0" b="0"/>
              <a:pathLst>
                <a:path w="50038" h="48641">
                  <a:moveTo>
                    <a:pt x="26289" y="0"/>
                  </a:moveTo>
                  <a:lnTo>
                    <a:pt x="32131" y="16383"/>
                  </a:lnTo>
                  <a:lnTo>
                    <a:pt x="50038" y="14225"/>
                  </a:lnTo>
                  <a:lnTo>
                    <a:pt x="36322" y="24892"/>
                  </a:lnTo>
                  <a:lnTo>
                    <a:pt x="49403" y="40640"/>
                  </a:lnTo>
                  <a:lnTo>
                    <a:pt x="28575" y="30353"/>
                  </a:lnTo>
                  <a:lnTo>
                    <a:pt x="17653" y="48641"/>
                  </a:lnTo>
                  <a:lnTo>
                    <a:pt x="18923" y="27178"/>
                  </a:lnTo>
                  <a:lnTo>
                    <a:pt x="0" y="23241"/>
                  </a:lnTo>
                  <a:lnTo>
                    <a:pt x="22098" y="17018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72978E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36" name="Shape 157">
              <a:extLst>
                <a:ext uri="{FF2B5EF4-FFF2-40B4-BE49-F238E27FC236}">
                  <a16:creationId xmlns:a16="http://schemas.microsoft.com/office/drawing/2014/main" id="{27AD75F1-5A54-781C-4C7B-0EA91C81033B}"/>
                </a:ext>
              </a:extLst>
            </p:cNvPr>
            <p:cNvSpPr/>
            <p:nvPr/>
          </p:nvSpPr>
          <p:spPr>
            <a:xfrm>
              <a:off x="415544" y="1252982"/>
              <a:ext cx="50038" cy="48641"/>
            </a:xfrm>
            <a:custGeom>
              <a:avLst/>
              <a:gdLst/>
              <a:ahLst/>
              <a:cxnLst/>
              <a:rect l="0" t="0" r="0" b="0"/>
              <a:pathLst>
                <a:path w="50038" h="48641">
                  <a:moveTo>
                    <a:pt x="26289" y="0"/>
                  </a:moveTo>
                  <a:lnTo>
                    <a:pt x="32131" y="16383"/>
                  </a:lnTo>
                  <a:lnTo>
                    <a:pt x="50038" y="14225"/>
                  </a:lnTo>
                  <a:lnTo>
                    <a:pt x="36322" y="24892"/>
                  </a:lnTo>
                  <a:lnTo>
                    <a:pt x="49403" y="40640"/>
                  </a:lnTo>
                  <a:lnTo>
                    <a:pt x="28575" y="30353"/>
                  </a:lnTo>
                  <a:lnTo>
                    <a:pt x="17653" y="48641"/>
                  </a:lnTo>
                  <a:lnTo>
                    <a:pt x="18923" y="27178"/>
                  </a:lnTo>
                  <a:lnTo>
                    <a:pt x="0" y="23241"/>
                  </a:lnTo>
                  <a:lnTo>
                    <a:pt x="22098" y="17018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37" name="Shape 158">
              <a:extLst>
                <a:ext uri="{FF2B5EF4-FFF2-40B4-BE49-F238E27FC236}">
                  <a16:creationId xmlns:a16="http://schemas.microsoft.com/office/drawing/2014/main" id="{0223C531-96D2-891B-17E3-295EBE8755F8}"/>
                </a:ext>
              </a:extLst>
            </p:cNvPr>
            <p:cNvSpPr/>
            <p:nvPr/>
          </p:nvSpPr>
          <p:spPr>
            <a:xfrm>
              <a:off x="427990" y="1117600"/>
              <a:ext cx="50038" cy="48640"/>
            </a:xfrm>
            <a:custGeom>
              <a:avLst/>
              <a:gdLst/>
              <a:ahLst/>
              <a:cxnLst/>
              <a:rect l="0" t="0" r="0" b="0"/>
              <a:pathLst>
                <a:path w="50038" h="48640">
                  <a:moveTo>
                    <a:pt x="26162" y="0"/>
                  </a:moveTo>
                  <a:lnTo>
                    <a:pt x="32004" y="16383"/>
                  </a:lnTo>
                  <a:lnTo>
                    <a:pt x="50038" y="14224"/>
                  </a:lnTo>
                  <a:lnTo>
                    <a:pt x="36195" y="24892"/>
                  </a:lnTo>
                  <a:lnTo>
                    <a:pt x="49276" y="40639"/>
                  </a:lnTo>
                  <a:lnTo>
                    <a:pt x="28575" y="30353"/>
                  </a:lnTo>
                  <a:lnTo>
                    <a:pt x="17526" y="48640"/>
                  </a:lnTo>
                  <a:lnTo>
                    <a:pt x="18796" y="27178"/>
                  </a:lnTo>
                  <a:lnTo>
                    <a:pt x="0" y="23240"/>
                  </a:lnTo>
                  <a:lnTo>
                    <a:pt x="22098" y="17018"/>
                  </a:lnTo>
                  <a:lnTo>
                    <a:pt x="26162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38" name="Shape 159">
              <a:extLst>
                <a:ext uri="{FF2B5EF4-FFF2-40B4-BE49-F238E27FC236}">
                  <a16:creationId xmlns:a16="http://schemas.microsoft.com/office/drawing/2014/main" id="{91EB139C-CF52-6259-433B-A8492E795935}"/>
                </a:ext>
              </a:extLst>
            </p:cNvPr>
            <p:cNvSpPr/>
            <p:nvPr/>
          </p:nvSpPr>
          <p:spPr>
            <a:xfrm>
              <a:off x="125476" y="1656080"/>
              <a:ext cx="50038" cy="48768"/>
            </a:xfrm>
            <a:custGeom>
              <a:avLst/>
              <a:gdLst/>
              <a:ahLst/>
              <a:cxnLst/>
              <a:rect l="0" t="0" r="0" b="0"/>
              <a:pathLst>
                <a:path w="50038" h="48768">
                  <a:moveTo>
                    <a:pt x="26289" y="0"/>
                  </a:moveTo>
                  <a:lnTo>
                    <a:pt x="32131" y="16509"/>
                  </a:lnTo>
                  <a:lnTo>
                    <a:pt x="50038" y="14224"/>
                  </a:lnTo>
                  <a:lnTo>
                    <a:pt x="36322" y="25019"/>
                  </a:lnTo>
                  <a:lnTo>
                    <a:pt x="49403" y="40767"/>
                  </a:lnTo>
                  <a:lnTo>
                    <a:pt x="28575" y="30352"/>
                  </a:lnTo>
                  <a:lnTo>
                    <a:pt x="17653" y="48768"/>
                  </a:lnTo>
                  <a:lnTo>
                    <a:pt x="18923" y="27305"/>
                  </a:lnTo>
                  <a:lnTo>
                    <a:pt x="0" y="23368"/>
                  </a:lnTo>
                  <a:lnTo>
                    <a:pt x="22098" y="17145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39" name="Shape 160">
              <a:extLst>
                <a:ext uri="{FF2B5EF4-FFF2-40B4-BE49-F238E27FC236}">
                  <a16:creationId xmlns:a16="http://schemas.microsoft.com/office/drawing/2014/main" id="{71F1010D-C642-9D43-ED9F-F7DDF4AF7A73}"/>
                </a:ext>
              </a:extLst>
            </p:cNvPr>
            <p:cNvSpPr/>
            <p:nvPr/>
          </p:nvSpPr>
          <p:spPr>
            <a:xfrm>
              <a:off x="235458" y="1683385"/>
              <a:ext cx="50038" cy="48768"/>
            </a:xfrm>
            <a:custGeom>
              <a:avLst/>
              <a:gdLst/>
              <a:ahLst/>
              <a:cxnLst/>
              <a:rect l="0" t="0" r="0" b="0"/>
              <a:pathLst>
                <a:path w="50038" h="48768">
                  <a:moveTo>
                    <a:pt x="26289" y="0"/>
                  </a:moveTo>
                  <a:lnTo>
                    <a:pt x="32131" y="16510"/>
                  </a:lnTo>
                  <a:lnTo>
                    <a:pt x="50038" y="14224"/>
                  </a:lnTo>
                  <a:lnTo>
                    <a:pt x="36322" y="25019"/>
                  </a:lnTo>
                  <a:lnTo>
                    <a:pt x="49403" y="40767"/>
                  </a:lnTo>
                  <a:lnTo>
                    <a:pt x="28575" y="30353"/>
                  </a:lnTo>
                  <a:lnTo>
                    <a:pt x="17653" y="48768"/>
                  </a:lnTo>
                  <a:lnTo>
                    <a:pt x="18923" y="27305"/>
                  </a:lnTo>
                  <a:lnTo>
                    <a:pt x="0" y="23368"/>
                  </a:lnTo>
                  <a:lnTo>
                    <a:pt x="22098" y="17145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40" name="Shape 161">
              <a:extLst>
                <a:ext uri="{FF2B5EF4-FFF2-40B4-BE49-F238E27FC236}">
                  <a16:creationId xmlns:a16="http://schemas.microsoft.com/office/drawing/2014/main" id="{6E9E143A-9D7B-0B7B-5991-9306ED134B86}"/>
                </a:ext>
              </a:extLst>
            </p:cNvPr>
            <p:cNvSpPr/>
            <p:nvPr/>
          </p:nvSpPr>
          <p:spPr>
            <a:xfrm>
              <a:off x="236982" y="1806321"/>
              <a:ext cx="50038" cy="48768"/>
            </a:xfrm>
            <a:custGeom>
              <a:avLst/>
              <a:gdLst/>
              <a:ahLst/>
              <a:cxnLst/>
              <a:rect l="0" t="0" r="0" b="0"/>
              <a:pathLst>
                <a:path w="50038" h="48768">
                  <a:moveTo>
                    <a:pt x="26289" y="0"/>
                  </a:moveTo>
                  <a:lnTo>
                    <a:pt x="32131" y="16510"/>
                  </a:lnTo>
                  <a:lnTo>
                    <a:pt x="50038" y="14224"/>
                  </a:lnTo>
                  <a:lnTo>
                    <a:pt x="36322" y="24892"/>
                  </a:lnTo>
                  <a:lnTo>
                    <a:pt x="49403" y="40767"/>
                  </a:lnTo>
                  <a:lnTo>
                    <a:pt x="28575" y="30353"/>
                  </a:lnTo>
                  <a:lnTo>
                    <a:pt x="17653" y="48768"/>
                  </a:lnTo>
                  <a:lnTo>
                    <a:pt x="18923" y="27305"/>
                  </a:lnTo>
                  <a:lnTo>
                    <a:pt x="0" y="23368"/>
                  </a:lnTo>
                  <a:lnTo>
                    <a:pt x="22098" y="17145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41" name="Shape 162">
              <a:extLst>
                <a:ext uri="{FF2B5EF4-FFF2-40B4-BE49-F238E27FC236}">
                  <a16:creationId xmlns:a16="http://schemas.microsoft.com/office/drawing/2014/main" id="{DB681A4E-7DFA-BB81-3EF6-1A39EFF9B720}"/>
                </a:ext>
              </a:extLst>
            </p:cNvPr>
            <p:cNvSpPr/>
            <p:nvPr/>
          </p:nvSpPr>
          <p:spPr>
            <a:xfrm>
              <a:off x="378587" y="1801749"/>
              <a:ext cx="50038" cy="48768"/>
            </a:xfrm>
            <a:custGeom>
              <a:avLst/>
              <a:gdLst/>
              <a:ahLst/>
              <a:cxnLst/>
              <a:rect l="0" t="0" r="0" b="0"/>
              <a:pathLst>
                <a:path w="50038" h="48768">
                  <a:moveTo>
                    <a:pt x="26289" y="0"/>
                  </a:moveTo>
                  <a:lnTo>
                    <a:pt x="32131" y="16510"/>
                  </a:lnTo>
                  <a:lnTo>
                    <a:pt x="50038" y="14224"/>
                  </a:lnTo>
                  <a:lnTo>
                    <a:pt x="36322" y="25019"/>
                  </a:lnTo>
                  <a:lnTo>
                    <a:pt x="49276" y="40767"/>
                  </a:lnTo>
                  <a:lnTo>
                    <a:pt x="28575" y="30353"/>
                  </a:lnTo>
                  <a:lnTo>
                    <a:pt x="17526" y="48768"/>
                  </a:lnTo>
                  <a:lnTo>
                    <a:pt x="18796" y="27305"/>
                  </a:lnTo>
                  <a:lnTo>
                    <a:pt x="0" y="23368"/>
                  </a:lnTo>
                  <a:lnTo>
                    <a:pt x="22098" y="17145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42" name="Shape 163">
              <a:extLst>
                <a:ext uri="{FF2B5EF4-FFF2-40B4-BE49-F238E27FC236}">
                  <a16:creationId xmlns:a16="http://schemas.microsoft.com/office/drawing/2014/main" id="{EADCD418-BDF6-9C25-0424-AE1A42D7DC67}"/>
                </a:ext>
              </a:extLst>
            </p:cNvPr>
            <p:cNvSpPr/>
            <p:nvPr/>
          </p:nvSpPr>
          <p:spPr>
            <a:xfrm>
              <a:off x="359664" y="1687957"/>
              <a:ext cx="50038" cy="48768"/>
            </a:xfrm>
            <a:custGeom>
              <a:avLst/>
              <a:gdLst/>
              <a:ahLst/>
              <a:cxnLst/>
              <a:rect l="0" t="0" r="0" b="0"/>
              <a:pathLst>
                <a:path w="50038" h="48768">
                  <a:moveTo>
                    <a:pt x="26162" y="0"/>
                  </a:moveTo>
                  <a:lnTo>
                    <a:pt x="32004" y="16510"/>
                  </a:lnTo>
                  <a:lnTo>
                    <a:pt x="50038" y="14224"/>
                  </a:lnTo>
                  <a:lnTo>
                    <a:pt x="36195" y="24892"/>
                  </a:lnTo>
                  <a:lnTo>
                    <a:pt x="49276" y="40767"/>
                  </a:lnTo>
                  <a:lnTo>
                    <a:pt x="28575" y="30353"/>
                  </a:lnTo>
                  <a:lnTo>
                    <a:pt x="17526" y="48768"/>
                  </a:lnTo>
                  <a:lnTo>
                    <a:pt x="18796" y="27305"/>
                  </a:lnTo>
                  <a:lnTo>
                    <a:pt x="0" y="23368"/>
                  </a:lnTo>
                  <a:lnTo>
                    <a:pt x="22098" y="17145"/>
                  </a:lnTo>
                  <a:lnTo>
                    <a:pt x="26162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43" name="Shape 164">
              <a:extLst>
                <a:ext uri="{FF2B5EF4-FFF2-40B4-BE49-F238E27FC236}">
                  <a16:creationId xmlns:a16="http://schemas.microsoft.com/office/drawing/2014/main" id="{50F18618-AE69-7980-42F0-7ABB88EA4C43}"/>
                </a:ext>
              </a:extLst>
            </p:cNvPr>
            <p:cNvSpPr/>
            <p:nvPr/>
          </p:nvSpPr>
          <p:spPr>
            <a:xfrm>
              <a:off x="492125" y="1662176"/>
              <a:ext cx="50038" cy="48640"/>
            </a:xfrm>
            <a:custGeom>
              <a:avLst/>
              <a:gdLst/>
              <a:ahLst/>
              <a:cxnLst/>
              <a:rect l="0" t="0" r="0" b="0"/>
              <a:pathLst>
                <a:path w="50038" h="48640">
                  <a:moveTo>
                    <a:pt x="26289" y="0"/>
                  </a:moveTo>
                  <a:lnTo>
                    <a:pt x="32131" y="16510"/>
                  </a:lnTo>
                  <a:lnTo>
                    <a:pt x="50038" y="14224"/>
                  </a:lnTo>
                  <a:lnTo>
                    <a:pt x="36322" y="24892"/>
                  </a:lnTo>
                  <a:lnTo>
                    <a:pt x="49403" y="40639"/>
                  </a:lnTo>
                  <a:lnTo>
                    <a:pt x="28575" y="30353"/>
                  </a:lnTo>
                  <a:lnTo>
                    <a:pt x="17526" y="48640"/>
                  </a:lnTo>
                  <a:lnTo>
                    <a:pt x="18923" y="27305"/>
                  </a:lnTo>
                  <a:lnTo>
                    <a:pt x="0" y="23240"/>
                  </a:lnTo>
                  <a:lnTo>
                    <a:pt x="22098" y="17018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44" name="Shape 165">
              <a:extLst>
                <a:ext uri="{FF2B5EF4-FFF2-40B4-BE49-F238E27FC236}">
                  <a16:creationId xmlns:a16="http://schemas.microsoft.com/office/drawing/2014/main" id="{FC5DB66A-3E15-8413-0B2B-35924E0A77DC}"/>
                </a:ext>
              </a:extLst>
            </p:cNvPr>
            <p:cNvSpPr/>
            <p:nvPr/>
          </p:nvSpPr>
          <p:spPr>
            <a:xfrm>
              <a:off x="445643" y="999109"/>
              <a:ext cx="50038" cy="48641"/>
            </a:xfrm>
            <a:custGeom>
              <a:avLst/>
              <a:gdLst/>
              <a:ahLst/>
              <a:cxnLst/>
              <a:rect l="0" t="0" r="0" b="0"/>
              <a:pathLst>
                <a:path w="50038" h="48641">
                  <a:moveTo>
                    <a:pt x="26289" y="0"/>
                  </a:moveTo>
                  <a:lnTo>
                    <a:pt x="32131" y="16383"/>
                  </a:lnTo>
                  <a:lnTo>
                    <a:pt x="50038" y="14224"/>
                  </a:lnTo>
                  <a:lnTo>
                    <a:pt x="36322" y="24892"/>
                  </a:lnTo>
                  <a:lnTo>
                    <a:pt x="49403" y="40640"/>
                  </a:lnTo>
                  <a:lnTo>
                    <a:pt x="28575" y="30353"/>
                  </a:lnTo>
                  <a:lnTo>
                    <a:pt x="17653" y="48641"/>
                  </a:lnTo>
                  <a:lnTo>
                    <a:pt x="18923" y="27178"/>
                  </a:lnTo>
                  <a:lnTo>
                    <a:pt x="0" y="23241"/>
                  </a:lnTo>
                  <a:lnTo>
                    <a:pt x="22098" y="17018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45" name="Shape 166">
              <a:extLst>
                <a:ext uri="{FF2B5EF4-FFF2-40B4-BE49-F238E27FC236}">
                  <a16:creationId xmlns:a16="http://schemas.microsoft.com/office/drawing/2014/main" id="{8F2A1A3F-7D2E-C1C2-497F-92FF53103EC5}"/>
                </a:ext>
              </a:extLst>
            </p:cNvPr>
            <p:cNvSpPr/>
            <p:nvPr/>
          </p:nvSpPr>
          <p:spPr>
            <a:xfrm>
              <a:off x="469519" y="880872"/>
              <a:ext cx="49911" cy="48641"/>
            </a:xfrm>
            <a:custGeom>
              <a:avLst/>
              <a:gdLst/>
              <a:ahLst/>
              <a:cxnLst/>
              <a:rect l="0" t="0" r="0" b="0"/>
              <a:pathLst>
                <a:path w="49911" h="48641">
                  <a:moveTo>
                    <a:pt x="26162" y="0"/>
                  </a:moveTo>
                  <a:lnTo>
                    <a:pt x="32004" y="16383"/>
                  </a:lnTo>
                  <a:lnTo>
                    <a:pt x="49911" y="14224"/>
                  </a:lnTo>
                  <a:lnTo>
                    <a:pt x="36195" y="24892"/>
                  </a:lnTo>
                  <a:lnTo>
                    <a:pt x="49276" y="40640"/>
                  </a:lnTo>
                  <a:lnTo>
                    <a:pt x="28448" y="30353"/>
                  </a:lnTo>
                  <a:lnTo>
                    <a:pt x="17526" y="48641"/>
                  </a:lnTo>
                  <a:lnTo>
                    <a:pt x="18796" y="27178"/>
                  </a:lnTo>
                  <a:lnTo>
                    <a:pt x="0" y="23241"/>
                  </a:lnTo>
                  <a:lnTo>
                    <a:pt x="22098" y="17018"/>
                  </a:lnTo>
                  <a:lnTo>
                    <a:pt x="26162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46" name="Shape 167">
              <a:extLst>
                <a:ext uri="{FF2B5EF4-FFF2-40B4-BE49-F238E27FC236}">
                  <a16:creationId xmlns:a16="http://schemas.microsoft.com/office/drawing/2014/main" id="{9B0FB269-3D0B-866F-0B42-23B52BF0AD94}"/>
                </a:ext>
              </a:extLst>
            </p:cNvPr>
            <p:cNvSpPr/>
            <p:nvPr/>
          </p:nvSpPr>
          <p:spPr>
            <a:xfrm>
              <a:off x="499872" y="769620"/>
              <a:ext cx="49911" cy="48641"/>
            </a:xfrm>
            <a:custGeom>
              <a:avLst/>
              <a:gdLst/>
              <a:ahLst/>
              <a:cxnLst/>
              <a:rect l="0" t="0" r="0" b="0"/>
              <a:pathLst>
                <a:path w="49911" h="48641">
                  <a:moveTo>
                    <a:pt x="26162" y="0"/>
                  </a:moveTo>
                  <a:lnTo>
                    <a:pt x="32004" y="16383"/>
                  </a:lnTo>
                  <a:lnTo>
                    <a:pt x="49911" y="14224"/>
                  </a:lnTo>
                  <a:lnTo>
                    <a:pt x="36195" y="24892"/>
                  </a:lnTo>
                  <a:lnTo>
                    <a:pt x="49276" y="40640"/>
                  </a:lnTo>
                  <a:lnTo>
                    <a:pt x="28448" y="30353"/>
                  </a:lnTo>
                  <a:lnTo>
                    <a:pt x="17526" y="48641"/>
                  </a:lnTo>
                  <a:lnTo>
                    <a:pt x="18796" y="27178"/>
                  </a:lnTo>
                  <a:lnTo>
                    <a:pt x="0" y="23241"/>
                  </a:lnTo>
                  <a:lnTo>
                    <a:pt x="22098" y="17018"/>
                  </a:lnTo>
                  <a:lnTo>
                    <a:pt x="26162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47" name="Shape 168">
              <a:extLst>
                <a:ext uri="{FF2B5EF4-FFF2-40B4-BE49-F238E27FC236}">
                  <a16:creationId xmlns:a16="http://schemas.microsoft.com/office/drawing/2014/main" id="{31B97B95-FCD0-04DC-23E5-225C64D22315}"/>
                </a:ext>
              </a:extLst>
            </p:cNvPr>
            <p:cNvSpPr/>
            <p:nvPr/>
          </p:nvSpPr>
          <p:spPr>
            <a:xfrm>
              <a:off x="537337" y="672211"/>
              <a:ext cx="50038" cy="48641"/>
            </a:xfrm>
            <a:custGeom>
              <a:avLst/>
              <a:gdLst/>
              <a:ahLst/>
              <a:cxnLst/>
              <a:rect l="0" t="0" r="0" b="0"/>
              <a:pathLst>
                <a:path w="50038" h="48641">
                  <a:moveTo>
                    <a:pt x="26289" y="0"/>
                  </a:moveTo>
                  <a:lnTo>
                    <a:pt x="32131" y="16383"/>
                  </a:lnTo>
                  <a:lnTo>
                    <a:pt x="50038" y="14224"/>
                  </a:lnTo>
                  <a:lnTo>
                    <a:pt x="36322" y="24892"/>
                  </a:lnTo>
                  <a:lnTo>
                    <a:pt x="49276" y="40640"/>
                  </a:lnTo>
                  <a:lnTo>
                    <a:pt x="28575" y="30352"/>
                  </a:lnTo>
                  <a:lnTo>
                    <a:pt x="17526" y="48641"/>
                  </a:lnTo>
                  <a:lnTo>
                    <a:pt x="18796" y="27177"/>
                  </a:lnTo>
                  <a:lnTo>
                    <a:pt x="0" y="23241"/>
                  </a:lnTo>
                  <a:lnTo>
                    <a:pt x="22098" y="17018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48" name="Shape 169">
              <a:extLst>
                <a:ext uri="{FF2B5EF4-FFF2-40B4-BE49-F238E27FC236}">
                  <a16:creationId xmlns:a16="http://schemas.microsoft.com/office/drawing/2014/main" id="{45891B37-5154-CDDE-85BA-9D0EAFDDC2C4}"/>
                </a:ext>
              </a:extLst>
            </p:cNvPr>
            <p:cNvSpPr/>
            <p:nvPr/>
          </p:nvSpPr>
          <p:spPr>
            <a:xfrm>
              <a:off x="582676" y="595376"/>
              <a:ext cx="50038" cy="48640"/>
            </a:xfrm>
            <a:custGeom>
              <a:avLst/>
              <a:gdLst/>
              <a:ahLst/>
              <a:cxnLst/>
              <a:rect l="0" t="0" r="0" b="0"/>
              <a:pathLst>
                <a:path w="50038" h="48640">
                  <a:moveTo>
                    <a:pt x="26289" y="0"/>
                  </a:moveTo>
                  <a:lnTo>
                    <a:pt x="32004" y="16383"/>
                  </a:lnTo>
                  <a:lnTo>
                    <a:pt x="50038" y="14224"/>
                  </a:lnTo>
                  <a:lnTo>
                    <a:pt x="36195" y="24892"/>
                  </a:lnTo>
                  <a:lnTo>
                    <a:pt x="49276" y="40639"/>
                  </a:lnTo>
                  <a:lnTo>
                    <a:pt x="28575" y="30353"/>
                  </a:lnTo>
                  <a:lnTo>
                    <a:pt x="17526" y="48640"/>
                  </a:lnTo>
                  <a:lnTo>
                    <a:pt x="18796" y="27305"/>
                  </a:lnTo>
                  <a:lnTo>
                    <a:pt x="0" y="23240"/>
                  </a:lnTo>
                  <a:lnTo>
                    <a:pt x="22098" y="17018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49" name="Shape 170">
              <a:extLst>
                <a:ext uri="{FF2B5EF4-FFF2-40B4-BE49-F238E27FC236}">
                  <a16:creationId xmlns:a16="http://schemas.microsoft.com/office/drawing/2014/main" id="{E72515CE-77CF-92C8-99F1-8209C90F01A3}"/>
                </a:ext>
              </a:extLst>
            </p:cNvPr>
            <p:cNvSpPr/>
            <p:nvPr/>
          </p:nvSpPr>
          <p:spPr>
            <a:xfrm>
              <a:off x="636270" y="546100"/>
              <a:ext cx="50038" cy="48640"/>
            </a:xfrm>
            <a:custGeom>
              <a:avLst/>
              <a:gdLst/>
              <a:ahLst/>
              <a:cxnLst/>
              <a:rect l="0" t="0" r="0" b="0"/>
              <a:pathLst>
                <a:path w="50038" h="48640">
                  <a:moveTo>
                    <a:pt x="26289" y="0"/>
                  </a:moveTo>
                  <a:lnTo>
                    <a:pt x="32131" y="16383"/>
                  </a:lnTo>
                  <a:lnTo>
                    <a:pt x="50038" y="14224"/>
                  </a:lnTo>
                  <a:lnTo>
                    <a:pt x="36322" y="24892"/>
                  </a:lnTo>
                  <a:lnTo>
                    <a:pt x="49403" y="40639"/>
                  </a:lnTo>
                  <a:lnTo>
                    <a:pt x="28575" y="30353"/>
                  </a:lnTo>
                  <a:lnTo>
                    <a:pt x="17653" y="48640"/>
                  </a:lnTo>
                  <a:lnTo>
                    <a:pt x="18923" y="27178"/>
                  </a:lnTo>
                  <a:lnTo>
                    <a:pt x="0" y="23240"/>
                  </a:lnTo>
                  <a:lnTo>
                    <a:pt x="22098" y="17018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50" name="Shape 171">
              <a:extLst>
                <a:ext uri="{FF2B5EF4-FFF2-40B4-BE49-F238E27FC236}">
                  <a16:creationId xmlns:a16="http://schemas.microsoft.com/office/drawing/2014/main" id="{60CFBD61-E13B-96F9-3127-E55F0750F342}"/>
                </a:ext>
              </a:extLst>
            </p:cNvPr>
            <p:cNvSpPr/>
            <p:nvPr/>
          </p:nvSpPr>
          <p:spPr>
            <a:xfrm>
              <a:off x="698881" y="531113"/>
              <a:ext cx="50038" cy="48642"/>
            </a:xfrm>
            <a:custGeom>
              <a:avLst/>
              <a:gdLst/>
              <a:ahLst/>
              <a:cxnLst/>
              <a:rect l="0" t="0" r="0" b="0"/>
              <a:pathLst>
                <a:path w="50038" h="48642">
                  <a:moveTo>
                    <a:pt x="26289" y="0"/>
                  </a:moveTo>
                  <a:lnTo>
                    <a:pt x="32131" y="16383"/>
                  </a:lnTo>
                  <a:lnTo>
                    <a:pt x="50038" y="14225"/>
                  </a:lnTo>
                  <a:lnTo>
                    <a:pt x="36322" y="24893"/>
                  </a:lnTo>
                  <a:lnTo>
                    <a:pt x="49403" y="40641"/>
                  </a:lnTo>
                  <a:lnTo>
                    <a:pt x="28575" y="30353"/>
                  </a:lnTo>
                  <a:lnTo>
                    <a:pt x="17526" y="48642"/>
                  </a:lnTo>
                  <a:lnTo>
                    <a:pt x="18923" y="27178"/>
                  </a:lnTo>
                  <a:lnTo>
                    <a:pt x="0" y="23242"/>
                  </a:lnTo>
                  <a:lnTo>
                    <a:pt x="22098" y="17018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51" name="Shape 172">
              <a:extLst>
                <a:ext uri="{FF2B5EF4-FFF2-40B4-BE49-F238E27FC236}">
                  <a16:creationId xmlns:a16="http://schemas.microsoft.com/office/drawing/2014/main" id="{12495444-21A9-5368-B2B1-1DF60DD538F2}"/>
                </a:ext>
              </a:extLst>
            </p:cNvPr>
            <p:cNvSpPr/>
            <p:nvPr/>
          </p:nvSpPr>
          <p:spPr>
            <a:xfrm>
              <a:off x="764032" y="556006"/>
              <a:ext cx="50038" cy="48640"/>
            </a:xfrm>
            <a:custGeom>
              <a:avLst/>
              <a:gdLst/>
              <a:ahLst/>
              <a:cxnLst/>
              <a:rect l="0" t="0" r="0" b="0"/>
              <a:pathLst>
                <a:path w="50038" h="48640">
                  <a:moveTo>
                    <a:pt x="26289" y="0"/>
                  </a:moveTo>
                  <a:lnTo>
                    <a:pt x="32131" y="16382"/>
                  </a:lnTo>
                  <a:lnTo>
                    <a:pt x="50038" y="14224"/>
                  </a:lnTo>
                  <a:lnTo>
                    <a:pt x="36322" y="24892"/>
                  </a:lnTo>
                  <a:lnTo>
                    <a:pt x="49403" y="40639"/>
                  </a:lnTo>
                  <a:lnTo>
                    <a:pt x="28575" y="30352"/>
                  </a:lnTo>
                  <a:lnTo>
                    <a:pt x="17653" y="48640"/>
                  </a:lnTo>
                  <a:lnTo>
                    <a:pt x="18923" y="27177"/>
                  </a:lnTo>
                  <a:lnTo>
                    <a:pt x="0" y="23240"/>
                  </a:lnTo>
                  <a:lnTo>
                    <a:pt x="22098" y="17018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52" name="Shape 173">
              <a:extLst>
                <a:ext uri="{FF2B5EF4-FFF2-40B4-BE49-F238E27FC236}">
                  <a16:creationId xmlns:a16="http://schemas.microsoft.com/office/drawing/2014/main" id="{E54B8CAF-768A-BAB0-BF95-800403D017DF}"/>
                </a:ext>
              </a:extLst>
            </p:cNvPr>
            <p:cNvSpPr/>
            <p:nvPr/>
          </p:nvSpPr>
          <p:spPr>
            <a:xfrm>
              <a:off x="820166" y="616712"/>
              <a:ext cx="50038" cy="48641"/>
            </a:xfrm>
            <a:custGeom>
              <a:avLst/>
              <a:gdLst/>
              <a:ahLst/>
              <a:cxnLst/>
              <a:rect l="0" t="0" r="0" b="0"/>
              <a:pathLst>
                <a:path w="50038" h="48641">
                  <a:moveTo>
                    <a:pt x="26162" y="0"/>
                  </a:moveTo>
                  <a:lnTo>
                    <a:pt x="32004" y="16383"/>
                  </a:lnTo>
                  <a:lnTo>
                    <a:pt x="50038" y="14097"/>
                  </a:lnTo>
                  <a:lnTo>
                    <a:pt x="36195" y="24892"/>
                  </a:lnTo>
                  <a:lnTo>
                    <a:pt x="49276" y="40640"/>
                  </a:lnTo>
                  <a:lnTo>
                    <a:pt x="28575" y="30352"/>
                  </a:lnTo>
                  <a:lnTo>
                    <a:pt x="17526" y="48641"/>
                  </a:lnTo>
                  <a:lnTo>
                    <a:pt x="18796" y="27177"/>
                  </a:lnTo>
                  <a:lnTo>
                    <a:pt x="0" y="23241"/>
                  </a:lnTo>
                  <a:lnTo>
                    <a:pt x="22098" y="17018"/>
                  </a:lnTo>
                  <a:lnTo>
                    <a:pt x="26162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53" name="Shape 174">
              <a:extLst>
                <a:ext uri="{FF2B5EF4-FFF2-40B4-BE49-F238E27FC236}">
                  <a16:creationId xmlns:a16="http://schemas.microsoft.com/office/drawing/2014/main" id="{69FEF830-5A64-EF2F-6067-3B7731B9F824}"/>
                </a:ext>
              </a:extLst>
            </p:cNvPr>
            <p:cNvSpPr/>
            <p:nvPr/>
          </p:nvSpPr>
          <p:spPr>
            <a:xfrm>
              <a:off x="867537" y="704850"/>
              <a:ext cx="50038" cy="48640"/>
            </a:xfrm>
            <a:custGeom>
              <a:avLst/>
              <a:gdLst/>
              <a:ahLst/>
              <a:cxnLst/>
              <a:rect l="0" t="0" r="0" b="0"/>
              <a:pathLst>
                <a:path w="50038" h="48640">
                  <a:moveTo>
                    <a:pt x="26162" y="0"/>
                  </a:moveTo>
                  <a:lnTo>
                    <a:pt x="32004" y="16383"/>
                  </a:lnTo>
                  <a:lnTo>
                    <a:pt x="50038" y="14224"/>
                  </a:lnTo>
                  <a:lnTo>
                    <a:pt x="36195" y="24892"/>
                  </a:lnTo>
                  <a:lnTo>
                    <a:pt x="49276" y="40639"/>
                  </a:lnTo>
                  <a:lnTo>
                    <a:pt x="28575" y="30353"/>
                  </a:lnTo>
                  <a:lnTo>
                    <a:pt x="17526" y="48640"/>
                  </a:lnTo>
                  <a:lnTo>
                    <a:pt x="18796" y="27178"/>
                  </a:lnTo>
                  <a:lnTo>
                    <a:pt x="0" y="23240"/>
                  </a:lnTo>
                  <a:lnTo>
                    <a:pt x="22098" y="17018"/>
                  </a:lnTo>
                  <a:lnTo>
                    <a:pt x="26162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54" name="Shape 175">
              <a:extLst>
                <a:ext uri="{FF2B5EF4-FFF2-40B4-BE49-F238E27FC236}">
                  <a16:creationId xmlns:a16="http://schemas.microsoft.com/office/drawing/2014/main" id="{CC3A43A5-F3EE-F999-3F8E-7C173D7F8EE0}"/>
                </a:ext>
              </a:extLst>
            </p:cNvPr>
            <p:cNvSpPr/>
            <p:nvPr/>
          </p:nvSpPr>
          <p:spPr>
            <a:xfrm>
              <a:off x="906907" y="812292"/>
              <a:ext cx="49911" cy="48768"/>
            </a:xfrm>
            <a:custGeom>
              <a:avLst/>
              <a:gdLst/>
              <a:ahLst/>
              <a:cxnLst/>
              <a:rect l="0" t="0" r="0" b="0"/>
              <a:pathLst>
                <a:path w="49911" h="48768">
                  <a:moveTo>
                    <a:pt x="26162" y="0"/>
                  </a:moveTo>
                  <a:lnTo>
                    <a:pt x="32004" y="16511"/>
                  </a:lnTo>
                  <a:lnTo>
                    <a:pt x="49911" y="14224"/>
                  </a:lnTo>
                  <a:lnTo>
                    <a:pt x="36195" y="24892"/>
                  </a:lnTo>
                  <a:lnTo>
                    <a:pt x="49276" y="40767"/>
                  </a:lnTo>
                  <a:lnTo>
                    <a:pt x="28448" y="30353"/>
                  </a:lnTo>
                  <a:lnTo>
                    <a:pt x="17526" y="48768"/>
                  </a:lnTo>
                  <a:lnTo>
                    <a:pt x="18796" y="27305"/>
                  </a:lnTo>
                  <a:lnTo>
                    <a:pt x="0" y="23368"/>
                  </a:lnTo>
                  <a:lnTo>
                    <a:pt x="22098" y="17145"/>
                  </a:lnTo>
                  <a:lnTo>
                    <a:pt x="26162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55" name="Shape 176">
              <a:extLst>
                <a:ext uri="{FF2B5EF4-FFF2-40B4-BE49-F238E27FC236}">
                  <a16:creationId xmlns:a16="http://schemas.microsoft.com/office/drawing/2014/main" id="{9CD442DE-9263-F3A6-5E00-FA80CEA08D20}"/>
                </a:ext>
              </a:extLst>
            </p:cNvPr>
            <p:cNvSpPr/>
            <p:nvPr/>
          </p:nvSpPr>
          <p:spPr>
            <a:xfrm>
              <a:off x="938911" y="931037"/>
              <a:ext cx="50038" cy="48641"/>
            </a:xfrm>
            <a:custGeom>
              <a:avLst/>
              <a:gdLst/>
              <a:ahLst/>
              <a:cxnLst/>
              <a:rect l="0" t="0" r="0" b="0"/>
              <a:pathLst>
                <a:path w="50038" h="48641">
                  <a:moveTo>
                    <a:pt x="26162" y="0"/>
                  </a:moveTo>
                  <a:lnTo>
                    <a:pt x="32004" y="16383"/>
                  </a:lnTo>
                  <a:lnTo>
                    <a:pt x="50038" y="14224"/>
                  </a:lnTo>
                  <a:lnTo>
                    <a:pt x="36195" y="24892"/>
                  </a:lnTo>
                  <a:lnTo>
                    <a:pt x="49276" y="40640"/>
                  </a:lnTo>
                  <a:lnTo>
                    <a:pt x="28575" y="30352"/>
                  </a:lnTo>
                  <a:lnTo>
                    <a:pt x="17526" y="48641"/>
                  </a:lnTo>
                  <a:lnTo>
                    <a:pt x="18796" y="27177"/>
                  </a:lnTo>
                  <a:lnTo>
                    <a:pt x="0" y="23241"/>
                  </a:lnTo>
                  <a:lnTo>
                    <a:pt x="22098" y="17018"/>
                  </a:lnTo>
                  <a:lnTo>
                    <a:pt x="26162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56" name="Shape 177">
              <a:extLst>
                <a:ext uri="{FF2B5EF4-FFF2-40B4-BE49-F238E27FC236}">
                  <a16:creationId xmlns:a16="http://schemas.microsoft.com/office/drawing/2014/main" id="{7A58F4F3-CA1C-CBB7-852F-7CE707BE8F3E}"/>
                </a:ext>
              </a:extLst>
            </p:cNvPr>
            <p:cNvSpPr/>
            <p:nvPr/>
          </p:nvSpPr>
          <p:spPr>
            <a:xfrm>
              <a:off x="964184" y="1052703"/>
              <a:ext cx="50038" cy="48640"/>
            </a:xfrm>
            <a:custGeom>
              <a:avLst/>
              <a:gdLst/>
              <a:ahLst/>
              <a:cxnLst/>
              <a:rect l="0" t="0" r="0" b="0"/>
              <a:pathLst>
                <a:path w="50038" h="48640">
                  <a:moveTo>
                    <a:pt x="26289" y="0"/>
                  </a:moveTo>
                  <a:lnTo>
                    <a:pt x="32131" y="16383"/>
                  </a:lnTo>
                  <a:lnTo>
                    <a:pt x="50038" y="14224"/>
                  </a:lnTo>
                  <a:lnTo>
                    <a:pt x="36322" y="24892"/>
                  </a:lnTo>
                  <a:lnTo>
                    <a:pt x="49403" y="40639"/>
                  </a:lnTo>
                  <a:lnTo>
                    <a:pt x="28575" y="30353"/>
                  </a:lnTo>
                  <a:lnTo>
                    <a:pt x="17526" y="48640"/>
                  </a:lnTo>
                  <a:lnTo>
                    <a:pt x="18796" y="27178"/>
                  </a:lnTo>
                  <a:lnTo>
                    <a:pt x="0" y="23240"/>
                  </a:lnTo>
                  <a:lnTo>
                    <a:pt x="22098" y="17018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57" name="Shape 178">
              <a:extLst>
                <a:ext uri="{FF2B5EF4-FFF2-40B4-BE49-F238E27FC236}">
                  <a16:creationId xmlns:a16="http://schemas.microsoft.com/office/drawing/2014/main" id="{6D9FC09B-0ECA-074D-A8B1-0C5D533F1BCD}"/>
                </a:ext>
              </a:extLst>
            </p:cNvPr>
            <p:cNvSpPr/>
            <p:nvPr/>
          </p:nvSpPr>
          <p:spPr>
            <a:xfrm>
              <a:off x="983488" y="1169162"/>
              <a:ext cx="50038" cy="48768"/>
            </a:xfrm>
            <a:custGeom>
              <a:avLst/>
              <a:gdLst/>
              <a:ahLst/>
              <a:cxnLst/>
              <a:rect l="0" t="0" r="0" b="0"/>
              <a:pathLst>
                <a:path w="50038" h="48768">
                  <a:moveTo>
                    <a:pt x="26289" y="0"/>
                  </a:moveTo>
                  <a:lnTo>
                    <a:pt x="32131" y="16510"/>
                  </a:lnTo>
                  <a:lnTo>
                    <a:pt x="50038" y="14224"/>
                  </a:lnTo>
                  <a:lnTo>
                    <a:pt x="36322" y="25019"/>
                  </a:lnTo>
                  <a:lnTo>
                    <a:pt x="49403" y="40767"/>
                  </a:lnTo>
                  <a:lnTo>
                    <a:pt x="28575" y="30352"/>
                  </a:lnTo>
                  <a:lnTo>
                    <a:pt x="17653" y="48768"/>
                  </a:lnTo>
                  <a:lnTo>
                    <a:pt x="18923" y="27305"/>
                  </a:lnTo>
                  <a:lnTo>
                    <a:pt x="0" y="23368"/>
                  </a:lnTo>
                  <a:lnTo>
                    <a:pt x="22098" y="17145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58" name="Shape 179">
              <a:extLst>
                <a:ext uri="{FF2B5EF4-FFF2-40B4-BE49-F238E27FC236}">
                  <a16:creationId xmlns:a16="http://schemas.microsoft.com/office/drawing/2014/main" id="{C85E9DFB-E275-0412-9C55-54886725E375}"/>
                </a:ext>
              </a:extLst>
            </p:cNvPr>
            <p:cNvSpPr/>
            <p:nvPr/>
          </p:nvSpPr>
          <p:spPr>
            <a:xfrm>
              <a:off x="997458" y="1272413"/>
              <a:ext cx="50038" cy="48641"/>
            </a:xfrm>
            <a:custGeom>
              <a:avLst/>
              <a:gdLst/>
              <a:ahLst/>
              <a:cxnLst/>
              <a:rect l="0" t="0" r="0" b="0"/>
              <a:pathLst>
                <a:path w="50038" h="48641">
                  <a:moveTo>
                    <a:pt x="26289" y="0"/>
                  </a:moveTo>
                  <a:lnTo>
                    <a:pt x="32131" y="16383"/>
                  </a:lnTo>
                  <a:lnTo>
                    <a:pt x="50038" y="14224"/>
                  </a:lnTo>
                  <a:lnTo>
                    <a:pt x="36322" y="24892"/>
                  </a:lnTo>
                  <a:lnTo>
                    <a:pt x="49403" y="40640"/>
                  </a:lnTo>
                  <a:lnTo>
                    <a:pt x="28575" y="30352"/>
                  </a:lnTo>
                  <a:lnTo>
                    <a:pt x="17653" y="48641"/>
                  </a:lnTo>
                  <a:lnTo>
                    <a:pt x="18923" y="27177"/>
                  </a:lnTo>
                  <a:lnTo>
                    <a:pt x="0" y="23241"/>
                  </a:lnTo>
                  <a:lnTo>
                    <a:pt x="22098" y="17018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59" name="Shape 180">
              <a:extLst>
                <a:ext uri="{FF2B5EF4-FFF2-40B4-BE49-F238E27FC236}">
                  <a16:creationId xmlns:a16="http://schemas.microsoft.com/office/drawing/2014/main" id="{F0150639-11A2-AFEC-05CE-B801BDD42956}"/>
                </a:ext>
              </a:extLst>
            </p:cNvPr>
            <p:cNvSpPr/>
            <p:nvPr/>
          </p:nvSpPr>
          <p:spPr>
            <a:xfrm>
              <a:off x="981202" y="1637157"/>
              <a:ext cx="50038" cy="48641"/>
            </a:xfrm>
            <a:custGeom>
              <a:avLst/>
              <a:gdLst/>
              <a:ahLst/>
              <a:cxnLst/>
              <a:rect l="0" t="0" r="0" b="0"/>
              <a:pathLst>
                <a:path w="50038" h="48641">
                  <a:moveTo>
                    <a:pt x="26289" y="0"/>
                  </a:moveTo>
                  <a:lnTo>
                    <a:pt x="32131" y="16383"/>
                  </a:lnTo>
                  <a:lnTo>
                    <a:pt x="50038" y="14224"/>
                  </a:lnTo>
                  <a:lnTo>
                    <a:pt x="36322" y="24892"/>
                  </a:lnTo>
                  <a:lnTo>
                    <a:pt x="49403" y="40640"/>
                  </a:lnTo>
                  <a:lnTo>
                    <a:pt x="28575" y="30353"/>
                  </a:lnTo>
                  <a:lnTo>
                    <a:pt x="17653" y="48641"/>
                  </a:lnTo>
                  <a:lnTo>
                    <a:pt x="18923" y="27178"/>
                  </a:lnTo>
                  <a:lnTo>
                    <a:pt x="0" y="23241"/>
                  </a:lnTo>
                  <a:lnTo>
                    <a:pt x="22098" y="17018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60" name="Shape 181">
              <a:extLst>
                <a:ext uri="{FF2B5EF4-FFF2-40B4-BE49-F238E27FC236}">
                  <a16:creationId xmlns:a16="http://schemas.microsoft.com/office/drawing/2014/main" id="{040E6BFF-F7F2-2545-C235-8F779C0B8E4F}"/>
                </a:ext>
              </a:extLst>
            </p:cNvPr>
            <p:cNvSpPr/>
            <p:nvPr/>
          </p:nvSpPr>
          <p:spPr>
            <a:xfrm>
              <a:off x="1091184" y="1664462"/>
              <a:ext cx="50038" cy="48641"/>
            </a:xfrm>
            <a:custGeom>
              <a:avLst/>
              <a:gdLst/>
              <a:ahLst/>
              <a:cxnLst/>
              <a:rect l="0" t="0" r="0" b="0"/>
              <a:pathLst>
                <a:path w="50038" h="48641">
                  <a:moveTo>
                    <a:pt x="26289" y="0"/>
                  </a:moveTo>
                  <a:lnTo>
                    <a:pt x="32131" y="16383"/>
                  </a:lnTo>
                  <a:lnTo>
                    <a:pt x="50038" y="14224"/>
                  </a:lnTo>
                  <a:lnTo>
                    <a:pt x="36322" y="24892"/>
                  </a:lnTo>
                  <a:lnTo>
                    <a:pt x="49403" y="40640"/>
                  </a:lnTo>
                  <a:lnTo>
                    <a:pt x="28575" y="30352"/>
                  </a:lnTo>
                  <a:lnTo>
                    <a:pt x="17653" y="48641"/>
                  </a:lnTo>
                  <a:lnTo>
                    <a:pt x="18923" y="27177"/>
                  </a:lnTo>
                  <a:lnTo>
                    <a:pt x="0" y="23241"/>
                  </a:lnTo>
                  <a:lnTo>
                    <a:pt x="22098" y="17018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61" name="Shape 182">
              <a:extLst>
                <a:ext uri="{FF2B5EF4-FFF2-40B4-BE49-F238E27FC236}">
                  <a16:creationId xmlns:a16="http://schemas.microsoft.com/office/drawing/2014/main" id="{14211BED-7EBC-8A2B-A5C8-434306436F7F}"/>
                </a:ext>
              </a:extLst>
            </p:cNvPr>
            <p:cNvSpPr/>
            <p:nvPr/>
          </p:nvSpPr>
          <p:spPr>
            <a:xfrm>
              <a:off x="1092708" y="1787398"/>
              <a:ext cx="50038" cy="48641"/>
            </a:xfrm>
            <a:custGeom>
              <a:avLst/>
              <a:gdLst/>
              <a:ahLst/>
              <a:cxnLst/>
              <a:rect l="0" t="0" r="0" b="0"/>
              <a:pathLst>
                <a:path w="50038" h="48641">
                  <a:moveTo>
                    <a:pt x="26289" y="0"/>
                  </a:moveTo>
                  <a:lnTo>
                    <a:pt x="32131" y="16383"/>
                  </a:lnTo>
                  <a:lnTo>
                    <a:pt x="50038" y="14224"/>
                  </a:lnTo>
                  <a:lnTo>
                    <a:pt x="36322" y="24892"/>
                  </a:lnTo>
                  <a:lnTo>
                    <a:pt x="49403" y="40640"/>
                  </a:lnTo>
                  <a:lnTo>
                    <a:pt x="28575" y="30353"/>
                  </a:lnTo>
                  <a:lnTo>
                    <a:pt x="17653" y="48641"/>
                  </a:lnTo>
                  <a:lnTo>
                    <a:pt x="18923" y="27178"/>
                  </a:lnTo>
                  <a:lnTo>
                    <a:pt x="0" y="23241"/>
                  </a:lnTo>
                  <a:lnTo>
                    <a:pt x="22098" y="17018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62" name="Shape 183">
              <a:extLst>
                <a:ext uri="{FF2B5EF4-FFF2-40B4-BE49-F238E27FC236}">
                  <a16:creationId xmlns:a16="http://schemas.microsoft.com/office/drawing/2014/main" id="{E67D5F83-E2DA-7182-C9C6-DA9FE6F9AC41}"/>
                </a:ext>
              </a:extLst>
            </p:cNvPr>
            <p:cNvSpPr/>
            <p:nvPr/>
          </p:nvSpPr>
          <p:spPr>
            <a:xfrm>
              <a:off x="1234313" y="1782826"/>
              <a:ext cx="50038" cy="48640"/>
            </a:xfrm>
            <a:custGeom>
              <a:avLst/>
              <a:gdLst/>
              <a:ahLst/>
              <a:cxnLst/>
              <a:rect l="0" t="0" r="0" b="0"/>
              <a:pathLst>
                <a:path w="50038" h="48640">
                  <a:moveTo>
                    <a:pt x="26289" y="0"/>
                  </a:moveTo>
                  <a:lnTo>
                    <a:pt x="32131" y="16383"/>
                  </a:lnTo>
                  <a:lnTo>
                    <a:pt x="50038" y="14224"/>
                  </a:lnTo>
                  <a:lnTo>
                    <a:pt x="36322" y="24892"/>
                  </a:lnTo>
                  <a:lnTo>
                    <a:pt x="49276" y="40639"/>
                  </a:lnTo>
                  <a:lnTo>
                    <a:pt x="28575" y="30353"/>
                  </a:lnTo>
                  <a:lnTo>
                    <a:pt x="17526" y="48640"/>
                  </a:lnTo>
                  <a:lnTo>
                    <a:pt x="18796" y="27178"/>
                  </a:lnTo>
                  <a:lnTo>
                    <a:pt x="0" y="23240"/>
                  </a:lnTo>
                  <a:lnTo>
                    <a:pt x="22098" y="17018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63" name="Shape 184">
              <a:extLst>
                <a:ext uri="{FF2B5EF4-FFF2-40B4-BE49-F238E27FC236}">
                  <a16:creationId xmlns:a16="http://schemas.microsoft.com/office/drawing/2014/main" id="{2C3F78FC-CBB5-EE2B-F35A-9AF1A6B5C301}"/>
                </a:ext>
              </a:extLst>
            </p:cNvPr>
            <p:cNvSpPr/>
            <p:nvPr/>
          </p:nvSpPr>
          <p:spPr>
            <a:xfrm>
              <a:off x="1215390" y="1669034"/>
              <a:ext cx="50038" cy="48641"/>
            </a:xfrm>
            <a:custGeom>
              <a:avLst/>
              <a:gdLst/>
              <a:ahLst/>
              <a:cxnLst/>
              <a:rect l="0" t="0" r="0" b="0"/>
              <a:pathLst>
                <a:path w="50038" h="48641">
                  <a:moveTo>
                    <a:pt x="26162" y="0"/>
                  </a:moveTo>
                  <a:lnTo>
                    <a:pt x="32004" y="16383"/>
                  </a:lnTo>
                  <a:lnTo>
                    <a:pt x="50038" y="14224"/>
                  </a:lnTo>
                  <a:lnTo>
                    <a:pt x="36195" y="24892"/>
                  </a:lnTo>
                  <a:lnTo>
                    <a:pt x="49276" y="40640"/>
                  </a:lnTo>
                  <a:lnTo>
                    <a:pt x="28575" y="30353"/>
                  </a:lnTo>
                  <a:lnTo>
                    <a:pt x="17526" y="48641"/>
                  </a:lnTo>
                  <a:lnTo>
                    <a:pt x="18796" y="27178"/>
                  </a:lnTo>
                  <a:lnTo>
                    <a:pt x="0" y="23241"/>
                  </a:lnTo>
                  <a:lnTo>
                    <a:pt x="22098" y="17018"/>
                  </a:lnTo>
                  <a:lnTo>
                    <a:pt x="26162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64" name="Shape 185">
              <a:extLst>
                <a:ext uri="{FF2B5EF4-FFF2-40B4-BE49-F238E27FC236}">
                  <a16:creationId xmlns:a16="http://schemas.microsoft.com/office/drawing/2014/main" id="{42C78A4B-1844-96A5-252F-58EE4D92A5BB}"/>
                </a:ext>
              </a:extLst>
            </p:cNvPr>
            <p:cNvSpPr/>
            <p:nvPr/>
          </p:nvSpPr>
          <p:spPr>
            <a:xfrm>
              <a:off x="1347851" y="1643253"/>
              <a:ext cx="50038" cy="48640"/>
            </a:xfrm>
            <a:custGeom>
              <a:avLst/>
              <a:gdLst/>
              <a:ahLst/>
              <a:cxnLst/>
              <a:rect l="0" t="0" r="0" b="0"/>
              <a:pathLst>
                <a:path w="50038" h="48640">
                  <a:moveTo>
                    <a:pt x="26289" y="0"/>
                  </a:moveTo>
                  <a:lnTo>
                    <a:pt x="32131" y="16383"/>
                  </a:lnTo>
                  <a:lnTo>
                    <a:pt x="50038" y="14097"/>
                  </a:lnTo>
                  <a:lnTo>
                    <a:pt x="36322" y="24892"/>
                  </a:lnTo>
                  <a:lnTo>
                    <a:pt x="49403" y="40639"/>
                  </a:lnTo>
                  <a:lnTo>
                    <a:pt x="28575" y="30226"/>
                  </a:lnTo>
                  <a:lnTo>
                    <a:pt x="17526" y="48640"/>
                  </a:lnTo>
                  <a:lnTo>
                    <a:pt x="18923" y="27177"/>
                  </a:lnTo>
                  <a:lnTo>
                    <a:pt x="0" y="23240"/>
                  </a:lnTo>
                  <a:lnTo>
                    <a:pt x="22098" y="17018"/>
                  </a:lnTo>
                  <a:lnTo>
                    <a:pt x="2628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EAC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65" name="Shape 186">
              <a:extLst>
                <a:ext uri="{FF2B5EF4-FFF2-40B4-BE49-F238E27FC236}">
                  <a16:creationId xmlns:a16="http://schemas.microsoft.com/office/drawing/2014/main" id="{15002C0D-072E-3BF9-361F-3D10ECDD412A}"/>
                </a:ext>
              </a:extLst>
            </p:cNvPr>
            <p:cNvSpPr/>
            <p:nvPr/>
          </p:nvSpPr>
          <p:spPr>
            <a:xfrm>
              <a:off x="514985" y="632713"/>
              <a:ext cx="440817" cy="819913"/>
            </a:xfrm>
            <a:custGeom>
              <a:avLst/>
              <a:gdLst/>
              <a:ahLst/>
              <a:cxnLst/>
              <a:rect l="0" t="0" r="0" b="0"/>
              <a:pathLst>
                <a:path w="440817" h="819913">
                  <a:moveTo>
                    <a:pt x="196723" y="890"/>
                  </a:moveTo>
                  <a:cubicBezTo>
                    <a:pt x="208915" y="0"/>
                    <a:pt x="220853" y="2414"/>
                    <a:pt x="232410" y="8382"/>
                  </a:cubicBezTo>
                  <a:cubicBezTo>
                    <a:pt x="251206" y="18035"/>
                    <a:pt x="268351" y="36323"/>
                    <a:pt x="285115" y="64263"/>
                  </a:cubicBezTo>
                  <a:cubicBezTo>
                    <a:pt x="298831" y="87503"/>
                    <a:pt x="312420" y="117984"/>
                    <a:pt x="325501" y="154814"/>
                  </a:cubicBezTo>
                  <a:cubicBezTo>
                    <a:pt x="347599" y="217298"/>
                    <a:pt x="368427" y="299213"/>
                    <a:pt x="387604" y="398145"/>
                  </a:cubicBezTo>
                  <a:cubicBezTo>
                    <a:pt x="420751" y="569468"/>
                    <a:pt x="439674" y="748919"/>
                    <a:pt x="440563" y="797179"/>
                  </a:cubicBezTo>
                  <a:cubicBezTo>
                    <a:pt x="440817" y="809499"/>
                    <a:pt x="431038" y="819659"/>
                    <a:pt x="418592" y="819913"/>
                  </a:cubicBezTo>
                  <a:cubicBezTo>
                    <a:pt x="418465" y="819913"/>
                    <a:pt x="418338" y="819913"/>
                    <a:pt x="418211" y="819913"/>
                  </a:cubicBezTo>
                  <a:cubicBezTo>
                    <a:pt x="406019" y="819913"/>
                    <a:pt x="395986" y="810134"/>
                    <a:pt x="395732" y="797942"/>
                  </a:cubicBezTo>
                  <a:cubicBezTo>
                    <a:pt x="394843" y="751078"/>
                    <a:pt x="376174" y="575311"/>
                    <a:pt x="343535" y="406527"/>
                  </a:cubicBezTo>
                  <a:cubicBezTo>
                    <a:pt x="324866" y="309753"/>
                    <a:pt x="304546" y="229998"/>
                    <a:pt x="283210" y="169545"/>
                  </a:cubicBezTo>
                  <a:cubicBezTo>
                    <a:pt x="251333" y="79249"/>
                    <a:pt x="224790" y="54611"/>
                    <a:pt x="211836" y="48006"/>
                  </a:cubicBezTo>
                  <a:cubicBezTo>
                    <a:pt x="205613" y="44831"/>
                    <a:pt x="198247" y="42926"/>
                    <a:pt x="186436" y="50927"/>
                  </a:cubicBezTo>
                  <a:cubicBezTo>
                    <a:pt x="175514" y="58293"/>
                    <a:pt x="153416" y="83313"/>
                    <a:pt x="128143" y="167514"/>
                  </a:cubicBezTo>
                  <a:cubicBezTo>
                    <a:pt x="110744" y="225425"/>
                    <a:pt x="94996" y="300482"/>
                    <a:pt x="81280" y="390525"/>
                  </a:cubicBezTo>
                  <a:cubicBezTo>
                    <a:pt x="57023" y="550800"/>
                    <a:pt x="44831" y="723012"/>
                    <a:pt x="47244" y="796925"/>
                  </a:cubicBezTo>
                  <a:cubicBezTo>
                    <a:pt x="47625" y="809117"/>
                    <a:pt x="37973" y="819531"/>
                    <a:pt x="25527" y="819913"/>
                  </a:cubicBezTo>
                  <a:cubicBezTo>
                    <a:pt x="25273" y="819913"/>
                    <a:pt x="25019" y="819913"/>
                    <a:pt x="24765" y="819913"/>
                  </a:cubicBezTo>
                  <a:cubicBezTo>
                    <a:pt x="12700" y="819913"/>
                    <a:pt x="2794" y="810388"/>
                    <a:pt x="2413" y="798323"/>
                  </a:cubicBezTo>
                  <a:cubicBezTo>
                    <a:pt x="0" y="722376"/>
                    <a:pt x="12192" y="546609"/>
                    <a:pt x="36957" y="383922"/>
                  </a:cubicBezTo>
                  <a:cubicBezTo>
                    <a:pt x="50927" y="291719"/>
                    <a:pt x="67183" y="214630"/>
                    <a:pt x="85090" y="154814"/>
                  </a:cubicBezTo>
                  <a:cubicBezTo>
                    <a:pt x="95377" y="120397"/>
                    <a:pt x="106426" y="91694"/>
                    <a:pt x="117729" y="69343"/>
                  </a:cubicBezTo>
                  <a:cubicBezTo>
                    <a:pt x="131191" y="42800"/>
                    <a:pt x="145415" y="24766"/>
                    <a:pt x="161163" y="14098"/>
                  </a:cubicBezTo>
                  <a:cubicBezTo>
                    <a:pt x="172593" y="6350"/>
                    <a:pt x="184658" y="1905"/>
                    <a:pt x="196723" y="89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1D3B1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66" name="Shape 187">
              <a:extLst>
                <a:ext uri="{FF2B5EF4-FFF2-40B4-BE49-F238E27FC236}">
                  <a16:creationId xmlns:a16="http://schemas.microsoft.com/office/drawing/2014/main" id="{9C810450-20CA-C616-088D-C5BC814A7A96}"/>
                </a:ext>
              </a:extLst>
            </p:cNvPr>
            <p:cNvSpPr/>
            <p:nvPr/>
          </p:nvSpPr>
          <p:spPr>
            <a:xfrm>
              <a:off x="626491" y="1244600"/>
              <a:ext cx="204089" cy="183896"/>
            </a:xfrm>
            <a:custGeom>
              <a:avLst/>
              <a:gdLst/>
              <a:ahLst/>
              <a:cxnLst/>
              <a:rect l="0" t="0" r="0" b="0"/>
              <a:pathLst>
                <a:path w="204089" h="183896">
                  <a:moveTo>
                    <a:pt x="167894" y="3048"/>
                  </a:moveTo>
                  <a:cubicBezTo>
                    <a:pt x="169418" y="3302"/>
                    <a:pt x="185674" y="5714"/>
                    <a:pt x="193675" y="19558"/>
                  </a:cubicBezTo>
                  <a:cubicBezTo>
                    <a:pt x="196596" y="24638"/>
                    <a:pt x="204089" y="41275"/>
                    <a:pt x="174498" y="98806"/>
                  </a:cubicBezTo>
                  <a:cubicBezTo>
                    <a:pt x="162941" y="121031"/>
                    <a:pt x="144907" y="151384"/>
                    <a:pt x="117094" y="183896"/>
                  </a:cubicBezTo>
                  <a:cubicBezTo>
                    <a:pt x="83312" y="157480"/>
                    <a:pt x="61468" y="130302"/>
                    <a:pt x="48260" y="111252"/>
                  </a:cubicBezTo>
                  <a:cubicBezTo>
                    <a:pt x="29464" y="84201"/>
                    <a:pt x="0" y="41783"/>
                    <a:pt x="13970" y="17907"/>
                  </a:cubicBezTo>
                  <a:cubicBezTo>
                    <a:pt x="20828" y="6096"/>
                    <a:pt x="35560" y="3937"/>
                    <a:pt x="38481" y="3556"/>
                  </a:cubicBezTo>
                  <a:cubicBezTo>
                    <a:pt x="63246" y="127"/>
                    <a:pt x="91313" y="22479"/>
                    <a:pt x="105410" y="61087"/>
                  </a:cubicBezTo>
                  <a:cubicBezTo>
                    <a:pt x="117475" y="22606"/>
                    <a:pt x="144526" y="0"/>
                    <a:pt x="167894" y="3048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1D3B1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67" name="Shape 188">
              <a:extLst>
                <a:ext uri="{FF2B5EF4-FFF2-40B4-BE49-F238E27FC236}">
                  <a16:creationId xmlns:a16="http://schemas.microsoft.com/office/drawing/2014/main" id="{07EE9DD1-CE01-09B1-7C63-0115FEAC8D99}"/>
                </a:ext>
              </a:extLst>
            </p:cNvPr>
            <p:cNvSpPr/>
            <p:nvPr/>
          </p:nvSpPr>
          <p:spPr>
            <a:xfrm>
              <a:off x="187579" y="1751711"/>
              <a:ext cx="30226" cy="25527"/>
            </a:xfrm>
            <a:custGeom>
              <a:avLst/>
              <a:gdLst/>
              <a:ahLst/>
              <a:cxnLst/>
              <a:rect l="0" t="0" r="0" b="0"/>
              <a:pathLst>
                <a:path w="30226" h="25527">
                  <a:moveTo>
                    <a:pt x="5715" y="381"/>
                  </a:moveTo>
                  <a:cubicBezTo>
                    <a:pt x="9398" y="0"/>
                    <a:pt x="13589" y="3048"/>
                    <a:pt x="15621" y="8382"/>
                  </a:cubicBezTo>
                  <a:cubicBezTo>
                    <a:pt x="17399" y="3048"/>
                    <a:pt x="21336" y="0"/>
                    <a:pt x="24892" y="381"/>
                  </a:cubicBezTo>
                  <a:cubicBezTo>
                    <a:pt x="25019" y="381"/>
                    <a:pt x="27432" y="762"/>
                    <a:pt x="28702" y="2667"/>
                  </a:cubicBezTo>
                  <a:cubicBezTo>
                    <a:pt x="29083" y="3428"/>
                    <a:pt x="30226" y="5715"/>
                    <a:pt x="25781" y="13716"/>
                  </a:cubicBezTo>
                  <a:cubicBezTo>
                    <a:pt x="24130" y="16764"/>
                    <a:pt x="21463" y="20955"/>
                    <a:pt x="17399" y="25527"/>
                  </a:cubicBezTo>
                  <a:cubicBezTo>
                    <a:pt x="12319" y="21844"/>
                    <a:pt x="9144" y="18034"/>
                    <a:pt x="7112" y="15367"/>
                  </a:cubicBezTo>
                  <a:cubicBezTo>
                    <a:pt x="4445" y="11684"/>
                    <a:pt x="0" y="5715"/>
                    <a:pt x="2032" y="2413"/>
                  </a:cubicBezTo>
                  <a:cubicBezTo>
                    <a:pt x="3048" y="762"/>
                    <a:pt x="5334" y="508"/>
                    <a:pt x="5715" y="381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1D3B1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68" name="Shape 189">
              <a:extLst>
                <a:ext uri="{FF2B5EF4-FFF2-40B4-BE49-F238E27FC236}">
                  <a16:creationId xmlns:a16="http://schemas.microsoft.com/office/drawing/2014/main" id="{EF16628A-ABCC-9239-9CE6-3AC34329441F}"/>
                </a:ext>
              </a:extLst>
            </p:cNvPr>
            <p:cNvSpPr/>
            <p:nvPr/>
          </p:nvSpPr>
          <p:spPr>
            <a:xfrm>
              <a:off x="314452" y="1763268"/>
              <a:ext cx="30099" cy="25527"/>
            </a:xfrm>
            <a:custGeom>
              <a:avLst/>
              <a:gdLst/>
              <a:ahLst/>
              <a:cxnLst/>
              <a:rect l="0" t="0" r="0" b="0"/>
              <a:pathLst>
                <a:path w="30099" h="25527">
                  <a:moveTo>
                    <a:pt x="5588" y="508"/>
                  </a:moveTo>
                  <a:cubicBezTo>
                    <a:pt x="9271" y="0"/>
                    <a:pt x="13462" y="3175"/>
                    <a:pt x="15494" y="8510"/>
                  </a:cubicBezTo>
                  <a:cubicBezTo>
                    <a:pt x="17272" y="3175"/>
                    <a:pt x="21336" y="0"/>
                    <a:pt x="24765" y="508"/>
                  </a:cubicBezTo>
                  <a:cubicBezTo>
                    <a:pt x="25019" y="508"/>
                    <a:pt x="27432" y="763"/>
                    <a:pt x="28575" y="2794"/>
                  </a:cubicBezTo>
                  <a:cubicBezTo>
                    <a:pt x="28956" y="3429"/>
                    <a:pt x="30099" y="5715"/>
                    <a:pt x="25781" y="13716"/>
                  </a:cubicBezTo>
                  <a:cubicBezTo>
                    <a:pt x="24003" y="16891"/>
                    <a:pt x="21336" y="21082"/>
                    <a:pt x="17272" y="25527"/>
                  </a:cubicBezTo>
                  <a:cubicBezTo>
                    <a:pt x="12319" y="21844"/>
                    <a:pt x="9017" y="18162"/>
                    <a:pt x="7112" y="15494"/>
                  </a:cubicBezTo>
                  <a:cubicBezTo>
                    <a:pt x="4318" y="11685"/>
                    <a:pt x="0" y="5842"/>
                    <a:pt x="2032" y="2540"/>
                  </a:cubicBezTo>
                  <a:cubicBezTo>
                    <a:pt x="3048" y="889"/>
                    <a:pt x="5207" y="636"/>
                    <a:pt x="5588" y="508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1D3B1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69" name="Shape 190">
              <a:extLst>
                <a:ext uri="{FF2B5EF4-FFF2-40B4-BE49-F238E27FC236}">
                  <a16:creationId xmlns:a16="http://schemas.microsoft.com/office/drawing/2014/main" id="{61A2B822-217C-5E28-6DBE-54CBC917E041}"/>
                </a:ext>
              </a:extLst>
            </p:cNvPr>
            <p:cNvSpPr/>
            <p:nvPr/>
          </p:nvSpPr>
          <p:spPr>
            <a:xfrm>
              <a:off x="318516" y="1877060"/>
              <a:ext cx="30099" cy="25654"/>
            </a:xfrm>
            <a:custGeom>
              <a:avLst/>
              <a:gdLst/>
              <a:ahLst/>
              <a:cxnLst/>
              <a:rect l="0" t="0" r="0" b="0"/>
              <a:pathLst>
                <a:path w="30099" h="25654">
                  <a:moveTo>
                    <a:pt x="5588" y="508"/>
                  </a:moveTo>
                  <a:cubicBezTo>
                    <a:pt x="9271" y="0"/>
                    <a:pt x="13462" y="3175"/>
                    <a:pt x="15494" y="8509"/>
                  </a:cubicBezTo>
                  <a:cubicBezTo>
                    <a:pt x="17272" y="3175"/>
                    <a:pt x="21336" y="0"/>
                    <a:pt x="24765" y="508"/>
                  </a:cubicBezTo>
                  <a:cubicBezTo>
                    <a:pt x="25019" y="508"/>
                    <a:pt x="27432" y="889"/>
                    <a:pt x="28575" y="2794"/>
                  </a:cubicBezTo>
                  <a:cubicBezTo>
                    <a:pt x="28956" y="3429"/>
                    <a:pt x="30099" y="5842"/>
                    <a:pt x="25781" y="13716"/>
                  </a:cubicBezTo>
                  <a:lnTo>
                    <a:pt x="17272" y="25654"/>
                  </a:lnTo>
                  <a:lnTo>
                    <a:pt x="7112" y="15494"/>
                  </a:lnTo>
                  <a:cubicBezTo>
                    <a:pt x="4318" y="11684"/>
                    <a:pt x="0" y="5842"/>
                    <a:pt x="2032" y="2540"/>
                  </a:cubicBezTo>
                  <a:cubicBezTo>
                    <a:pt x="3048" y="889"/>
                    <a:pt x="5207" y="635"/>
                    <a:pt x="5588" y="508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1D3B1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70" name="Shape 191">
              <a:extLst>
                <a:ext uri="{FF2B5EF4-FFF2-40B4-BE49-F238E27FC236}">
                  <a16:creationId xmlns:a16="http://schemas.microsoft.com/office/drawing/2014/main" id="{A9461688-132D-EFAF-18E1-768B9742F6B0}"/>
                </a:ext>
              </a:extLst>
            </p:cNvPr>
            <p:cNvSpPr/>
            <p:nvPr/>
          </p:nvSpPr>
          <p:spPr>
            <a:xfrm>
              <a:off x="448818" y="1741551"/>
              <a:ext cx="30226" cy="25527"/>
            </a:xfrm>
            <a:custGeom>
              <a:avLst/>
              <a:gdLst/>
              <a:ahLst/>
              <a:cxnLst/>
              <a:rect l="0" t="0" r="0" b="0"/>
              <a:pathLst>
                <a:path w="30226" h="25527">
                  <a:moveTo>
                    <a:pt x="24892" y="381"/>
                  </a:moveTo>
                  <a:cubicBezTo>
                    <a:pt x="25019" y="381"/>
                    <a:pt x="27432" y="762"/>
                    <a:pt x="28702" y="2667"/>
                  </a:cubicBezTo>
                  <a:cubicBezTo>
                    <a:pt x="29083" y="3429"/>
                    <a:pt x="30226" y="5714"/>
                    <a:pt x="25781" y="13715"/>
                  </a:cubicBezTo>
                  <a:cubicBezTo>
                    <a:pt x="24130" y="16763"/>
                    <a:pt x="21463" y="21082"/>
                    <a:pt x="17272" y="25527"/>
                  </a:cubicBezTo>
                  <a:cubicBezTo>
                    <a:pt x="12319" y="21844"/>
                    <a:pt x="9144" y="18161"/>
                    <a:pt x="7112" y="15494"/>
                  </a:cubicBezTo>
                  <a:cubicBezTo>
                    <a:pt x="4318" y="11684"/>
                    <a:pt x="0" y="5842"/>
                    <a:pt x="2032" y="2539"/>
                  </a:cubicBezTo>
                  <a:cubicBezTo>
                    <a:pt x="3048" y="888"/>
                    <a:pt x="5207" y="508"/>
                    <a:pt x="5715" y="508"/>
                  </a:cubicBezTo>
                  <a:cubicBezTo>
                    <a:pt x="9398" y="0"/>
                    <a:pt x="13462" y="3048"/>
                    <a:pt x="15621" y="8509"/>
                  </a:cubicBezTo>
                  <a:cubicBezTo>
                    <a:pt x="17399" y="3175"/>
                    <a:pt x="21336" y="0"/>
                    <a:pt x="24892" y="381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1D3B1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71" name="Shape 192">
              <a:extLst>
                <a:ext uri="{FF2B5EF4-FFF2-40B4-BE49-F238E27FC236}">
                  <a16:creationId xmlns:a16="http://schemas.microsoft.com/office/drawing/2014/main" id="{05E7512E-DB0E-72D6-61A1-4151D63A95B2}"/>
                </a:ext>
              </a:extLst>
            </p:cNvPr>
            <p:cNvSpPr/>
            <p:nvPr/>
          </p:nvSpPr>
          <p:spPr>
            <a:xfrm>
              <a:off x="1043305" y="1732661"/>
              <a:ext cx="30226" cy="25527"/>
            </a:xfrm>
            <a:custGeom>
              <a:avLst/>
              <a:gdLst/>
              <a:ahLst/>
              <a:cxnLst/>
              <a:rect l="0" t="0" r="0" b="0"/>
              <a:pathLst>
                <a:path w="30226" h="25527">
                  <a:moveTo>
                    <a:pt x="24892" y="381"/>
                  </a:moveTo>
                  <a:cubicBezTo>
                    <a:pt x="25019" y="381"/>
                    <a:pt x="27432" y="762"/>
                    <a:pt x="28702" y="2667"/>
                  </a:cubicBezTo>
                  <a:cubicBezTo>
                    <a:pt x="29083" y="3428"/>
                    <a:pt x="30226" y="5715"/>
                    <a:pt x="25781" y="13716"/>
                  </a:cubicBezTo>
                  <a:cubicBezTo>
                    <a:pt x="24130" y="16764"/>
                    <a:pt x="21463" y="21082"/>
                    <a:pt x="17399" y="25527"/>
                  </a:cubicBezTo>
                  <a:cubicBezTo>
                    <a:pt x="12319" y="21844"/>
                    <a:pt x="9144" y="18161"/>
                    <a:pt x="7112" y="15494"/>
                  </a:cubicBezTo>
                  <a:cubicBezTo>
                    <a:pt x="4445" y="11684"/>
                    <a:pt x="0" y="5842"/>
                    <a:pt x="2032" y="2540"/>
                  </a:cubicBezTo>
                  <a:cubicBezTo>
                    <a:pt x="3175" y="889"/>
                    <a:pt x="5334" y="508"/>
                    <a:pt x="5715" y="508"/>
                  </a:cubicBezTo>
                  <a:cubicBezTo>
                    <a:pt x="9398" y="0"/>
                    <a:pt x="13589" y="3048"/>
                    <a:pt x="15621" y="8509"/>
                  </a:cubicBezTo>
                  <a:cubicBezTo>
                    <a:pt x="17399" y="3175"/>
                    <a:pt x="21336" y="0"/>
                    <a:pt x="24892" y="381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1D3B1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72" name="Shape 193">
              <a:extLst>
                <a:ext uri="{FF2B5EF4-FFF2-40B4-BE49-F238E27FC236}">
                  <a16:creationId xmlns:a16="http://schemas.microsoft.com/office/drawing/2014/main" id="{BDB4A6AA-5772-F98F-DEE3-5ED6E6A086C8}"/>
                </a:ext>
              </a:extLst>
            </p:cNvPr>
            <p:cNvSpPr/>
            <p:nvPr/>
          </p:nvSpPr>
          <p:spPr>
            <a:xfrm>
              <a:off x="1170178" y="1744218"/>
              <a:ext cx="30099" cy="25654"/>
            </a:xfrm>
            <a:custGeom>
              <a:avLst/>
              <a:gdLst/>
              <a:ahLst/>
              <a:cxnLst/>
              <a:rect l="0" t="0" r="0" b="0"/>
              <a:pathLst>
                <a:path w="30099" h="25654">
                  <a:moveTo>
                    <a:pt x="5588" y="508"/>
                  </a:moveTo>
                  <a:cubicBezTo>
                    <a:pt x="9271" y="127"/>
                    <a:pt x="13462" y="3175"/>
                    <a:pt x="15494" y="8510"/>
                  </a:cubicBezTo>
                  <a:cubicBezTo>
                    <a:pt x="17272" y="3175"/>
                    <a:pt x="21336" y="0"/>
                    <a:pt x="24765" y="508"/>
                  </a:cubicBezTo>
                  <a:cubicBezTo>
                    <a:pt x="25019" y="508"/>
                    <a:pt x="27432" y="889"/>
                    <a:pt x="28575" y="2794"/>
                  </a:cubicBezTo>
                  <a:cubicBezTo>
                    <a:pt x="28956" y="3429"/>
                    <a:pt x="30099" y="5842"/>
                    <a:pt x="25781" y="13843"/>
                  </a:cubicBezTo>
                  <a:cubicBezTo>
                    <a:pt x="24003" y="16891"/>
                    <a:pt x="21336" y="21082"/>
                    <a:pt x="17272" y="25654"/>
                  </a:cubicBezTo>
                  <a:cubicBezTo>
                    <a:pt x="12319" y="21972"/>
                    <a:pt x="9017" y="18162"/>
                    <a:pt x="7112" y="15494"/>
                  </a:cubicBezTo>
                  <a:cubicBezTo>
                    <a:pt x="4318" y="11812"/>
                    <a:pt x="0" y="5842"/>
                    <a:pt x="2032" y="2540"/>
                  </a:cubicBezTo>
                  <a:cubicBezTo>
                    <a:pt x="3048" y="889"/>
                    <a:pt x="5207" y="636"/>
                    <a:pt x="5588" y="508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1D3B1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73" name="Shape 194">
              <a:extLst>
                <a:ext uri="{FF2B5EF4-FFF2-40B4-BE49-F238E27FC236}">
                  <a16:creationId xmlns:a16="http://schemas.microsoft.com/office/drawing/2014/main" id="{24A7CCF4-E4D1-5374-5042-EB260731D1CF}"/>
                </a:ext>
              </a:extLst>
            </p:cNvPr>
            <p:cNvSpPr/>
            <p:nvPr/>
          </p:nvSpPr>
          <p:spPr>
            <a:xfrm>
              <a:off x="1174242" y="1858137"/>
              <a:ext cx="30099" cy="25527"/>
            </a:xfrm>
            <a:custGeom>
              <a:avLst/>
              <a:gdLst/>
              <a:ahLst/>
              <a:cxnLst/>
              <a:rect l="0" t="0" r="0" b="0"/>
              <a:pathLst>
                <a:path w="30099" h="25527">
                  <a:moveTo>
                    <a:pt x="24765" y="381"/>
                  </a:moveTo>
                  <a:cubicBezTo>
                    <a:pt x="25019" y="381"/>
                    <a:pt x="27432" y="762"/>
                    <a:pt x="28575" y="2667"/>
                  </a:cubicBezTo>
                  <a:cubicBezTo>
                    <a:pt x="28956" y="3428"/>
                    <a:pt x="30099" y="5715"/>
                    <a:pt x="25781" y="13716"/>
                  </a:cubicBezTo>
                  <a:cubicBezTo>
                    <a:pt x="24003" y="16764"/>
                    <a:pt x="21336" y="20955"/>
                    <a:pt x="17272" y="25527"/>
                  </a:cubicBezTo>
                  <a:cubicBezTo>
                    <a:pt x="12319" y="21844"/>
                    <a:pt x="9017" y="18034"/>
                    <a:pt x="7112" y="15367"/>
                  </a:cubicBezTo>
                  <a:cubicBezTo>
                    <a:pt x="4318" y="11684"/>
                    <a:pt x="0" y="5715"/>
                    <a:pt x="2032" y="2413"/>
                  </a:cubicBezTo>
                  <a:cubicBezTo>
                    <a:pt x="3048" y="762"/>
                    <a:pt x="5207" y="508"/>
                    <a:pt x="5588" y="508"/>
                  </a:cubicBezTo>
                  <a:cubicBezTo>
                    <a:pt x="9271" y="0"/>
                    <a:pt x="13462" y="3048"/>
                    <a:pt x="15494" y="8382"/>
                  </a:cubicBezTo>
                  <a:cubicBezTo>
                    <a:pt x="17272" y="3048"/>
                    <a:pt x="21336" y="0"/>
                    <a:pt x="24765" y="381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1D3B1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74" name="Shape 195">
              <a:extLst>
                <a:ext uri="{FF2B5EF4-FFF2-40B4-BE49-F238E27FC236}">
                  <a16:creationId xmlns:a16="http://schemas.microsoft.com/office/drawing/2014/main" id="{196D3CC2-7DD7-7213-F8E1-FA80102DAB53}"/>
                </a:ext>
              </a:extLst>
            </p:cNvPr>
            <p:cNvSpPr/>
            <p:nvPr/>
          </p:nvSpPr>
          <p:spPr>
            <a:xfrm>
              <a:off x="1304544" y="1722501"/>
              <a:ext cx="30226" cy="25654"/>
            </a:xfrm>
            <a:custGeom>
              <a:avLst/>
              <a:gdLst/>
              <a:ahLst/>
              <a:cxnLst/>
              <a:rect l="0" t="0" r="0" b="0"/>
              <a:pathLst>
                <a:path w="30226" h="25654">
                  <a:moveTo>
                    <a:pt x="5715" y="508"/>
                  </a:moveTo>
                  <a:cubicBezTo>
                    <a:pt x="9398" y="0"/>
                    <a:pt x="13462" y="3175"/>
                    <a:pt x="15621" y="8509"/>
                  </a:cubicBezTo>
                  <a:cubicBezTo>
                    <a:pt x="17399" y="3175"/>
                    <a:pt x="21336" y="0"/>
                    <a:pt x="24892" y="508"/>
                  </a:cubicBezTo>
                  <a:cubicBezTo>
                    <a:pt x="25019" y="508"/>
                    <a:pt x="27432" y="762"/>
                    <a:pt x="28702" y="2794"/>
                  </a:cubicBezTo>
                  <a:cubicBezTo>
                    <a:pt x="29083" y="3429"/>
                    <a:pt x="30226" y="5842"/>
                    <a:pt x="25781" y="13715"/>
                  </a:cubicBezTo>
                  <a:cubicBezTo>
                    <a:pt x="24130" y="16890"/>
                    <a:pt x="21463" y="21082"/>
                    <a:pt x="17272" y="25654"/>
                  </a:cubicBezTo>
                  <a:cubicBezTo>
                    <a:pt x="12319" y="21971"/>
                    <a:pt x="9144" y="18161"/>
                    <a:pt x="7112" y="15494"/>
                  </a:cubicBezTo>
                  <a:cubicBezTo>
                    <a:pt x="4318" y="11684"/>
                    <a:pt x="0" y="5842"/>
                    <a:pt x="2032" y="2539"/>
                  </a:cubicBezTo>
                  <a:cubicBezTo>
                    <a:pt x="3048" y="888"/>
                    <a:pt x="5334" y="635"/>
                    <a:pt x="5715" y="508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1D3B1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75" name="Shape 196">
              <a:extLst>
                <a:ext uri="{FF2B5EF4-FFF2-40B4-BE49-F238E27FC236}">
                  <a16:creationId xmlns:a16="http://schemas.microsoft.com/office/drawing/2014/main" id="{E6249E4B-D724-80E0-C387-6F4DB39CC9FE}"/>
                </a:ext>
              </a:extLst>
            </p:cNvPr>
            <p:cNvSpPr/>
            <p:nvPr/>
          </p:nvSpPr>
          <p:spPr>
            <a:xfrm>
              <a:off x="536448" y="1189989"/>
              <a:ext cx="30099" cy="25527"/>
            </a:xfrm>
            <a:custGeom>
              <a:avLst/>
              <a:gdLst/>
              <a:ahLst/>
              <a:cxnLst/>
              <a:rect l="0" t="0" r="0" b="0"/>
              <a:pathLst>
                <a:path w="30099" h="25527">
                  <a:moveTo>
                    <a:pt x="5588" y="381"/>
                  </a:moveTo>
                  <a:cubicBezTo>
                    <a:pt x="9271" y="0"/>
                    <a:pt x="13462" y="3049"/>
                    <a:pt x="15494" y="8382"/>
                  </a:cubicBezTo>
                  <a:cubicBezTo>
                    <a:pt x="17272" y="3049"/>
                    <a:pt x="21336" y="0"/>
                    <a:pt x="24765" y="381"/>
                  </a:cubicBezTo>
                  <a:cubicBezTo>
                    <a:pt x="25019" y="381"/>
                    <a:pt x="27432" y="763"/>
                    <a:pt x="28575" y="2667"/>
                  </a:cubicBezTo>
                  <a:cubicBezTo>
                    <a:pt x="29083" y="3429"/>
                    <a:pt x="30099" y="5716"/>
                    <a:pt x="25781" y="13717"/>
                  </a:cubicBezTo>
                  <a:cubicBezTo>
                    <a:pt x="24003" y="16765"/>
                    <a:pt x="21336" y="20955"/>
                    <a:pt x="17272" y="25527"/>
                  </a:cubicBezTo>
                  <a:cubicBezTo>
                    <a:pt x="12319" y="21844"/>
                    <a:pt x="9017" y="18035"/>
                    <a:pt x="7112" y="15367"/>
                  </a:cubicBezTo>
                  <a:cubicBezTo>
                    <a:pt x="4318" y="11685"/>
                    <a:pt x="0" y="5716"/>
                    <a:pt x="2032" y="2414"/>
                  </a:cubicBezTo>
                  <a:cubicBezTo>
                    <a:pt x="3048" y="763"/>
                    <a:pt x="5207" y="508"/>
                    <a:pt x="5588" y="381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76" name="Shape 197">
              <a:extLst>
                <a:ext uri="{FF2B5EF4-FFF2-40B4-BE49-F238E27FC236}">
                  <a16:creationId xmlns:a16="http://schemas.microsoft.com/office/drawing/2014/main" id="{41255952-95ED-2903-86A2-F5CA77FED1BF}"/>
                </a:ext>
              </a:extLst>
            </p:cNvPr>
            <p:cNvSpPr/>
            <p:nvPr/>
          </p:nvSpPr>
          <p:spPr>
            <a:xfrm>
              <a:off x="547497" y="1089152"/>
              <a:ext cx="30226" cy="25527"/>
            </a:xfrm>
            <a:custGeom>
              <a:avLst/>
              <a:gdLst/>
              <a:ahLst/>
              <a:cxnLst/>
              <a:rect l="0" t="0" r="0" b="0"/>
              <a:pathLst>
                <a:path w="30226" h="25527">
                  <a:moveTo>
                    <a:pt x="24765" y="381"/>
                  </a:moveTo>
                  <a:cubicBezTo>
                    <a:pt x="25019" y="508"/>
                    <a:pt x="27432" y="761"/>
                    <a:pt x="28575" y="2667"/>
                  </a:cubicBezTo>
                  <a:cubicBezTo>
                    <a:pt x="29083" y="3429"/>
                    <a:pt x="30226" y="5714"/>
                    <a:pt x="25781" y="13715"/>
                  </a:cubicBezTo>
                  <a:cubicBezTo>
                    <a:pt x="24130" y="16763"/>
                    <a:pt x="21463" y="21082"/>
                    <a:pt x="17272" y="25527"/>
                  </a:cubicBezTo>
                  <a:cubicBezTo>
                    <a:pt x="12319" y="21844"/>
                    <a:pt x="9144" y="18161"/>
                    <a:pt x="7112" y="15494"/>
                  </a:cubicBezTo>
                  <a:cubicBezTo>
                    <a:pt x="4318" y="11684"/>
                    <a:pt x="0" y="5842"/>
                    <a:pt x="2032" y="2539"/>
                  </a:cubicBezTo>
                  <a:cubicBezTo>
                    <a:pt x="3048" y="888"/>
                    <a:pt x="5207" y="508"/>
                    <a:pt x="5715" y="508"/>
                  </a:cubicBezTo>
                  <a:cubicBezTo>
                    <a:pt x="9398" y="0"/>
                    <a:pt x="13462" y="3175"/>
                    <a:pt x="15621" y="8509"/>
                  </a:cubicBezTo>
                  <a:cubicBezTo>
                    <a:pt x="17399" y="3175"/>
                    <a:pt x="21336" y="0"/>
                    <a:pt x="24765" y="381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77" name="Shape 198">
              <a:extLst>
                <a:ext uri="{FF2B5EF4-FFF2-40B4-BE49-F238E27FC236}">
                  <a16:creationId xmlns:a16="http://schemas.microsoft.com/office/drawing/2014/main" id="{35357C2E-2346-0ACA-CA6E-A7044E87979E}"/>
                </a:ext>
              </a:extLst>
            </p:cNvPr>
            <p:cNvSpPr/>
            <p:nvPr/>
          </p:nvSpPr>
          <p:spPr>
            <a:xfrm>
              <a:off x="562102" y="985901"/>
              <a:ext cx="30226" cy="25654"/>
            </a:xfrm>
            <a:custGeom>
              <a:avLst/>
              <a:gdLst/>
              <a:ahLst/>
              <a:cxnLst/>
              <a:rect l="0" t="0" r="0" b="0"/>
              <a:pathLst>
                <a:path w="30226" h="25654">
                  <a:moveTo>
                    <a:pt x="5715" y="508"/>
                  </a:moveTo>
                  <a:cubicBezTo>
                    <a:pt x="9398" y="127"/>
                    <a:pt x="13462" y="3175"/>
                    <a:pt x="15621" y="8509"/>
                  </a:cubicBezTo>
                  <a:cubicBezTo>
                    <a:pt x="17399" y="3175"/>
                    <a:pt x="21336" y="0"/>
                    <a:pt x="24765" y="508"/>
                  </a:cubicBezTo>
                  <a:cubicBezTo>
                    <a:pt x="25019" y="508"/>
                    <a:pt x="27432" y="888"/>
                    <a:pt x="28575" y="2794"/>
                  </a:cubicBezTo>
                  <a:cubicBezTo>
                    <a:pt x="29083" y="3429"/>
                    <a:pt x="30226" y="5842"/>
                    <a:pt x="25781" y="13843"/>
                  </a:cubicBezTo>
                  <a:cubicBezTo>
                    <a:pt x="24130" y="16890"/>
                    <a:pt x="21463" y="21082"/>
                    <a:pt x="17272" y="25654"/>
                  </a:cubicBezTo>
                  <a:cubicBezTo>
                    <a:pt x="12319" y="21971"/>
                    <a:pt x="9144" y="18161"/>
                    <a:pt x="7112" y="15494"/>
                  </a:cubicBezTo>
                  <a:cubicBezTo>
                    <a:pt x="4318" y="11811"/>
                    <a:pt x="0" y="5842"/>
                    <a:pt x="2032" y="2539"/>
                  </a:cubicBezTo>
                  <a:cubicBezTo>
                    <a:pt x="3048" y="888"/>
                    <a:pt x="5207" y="635"/>
                    <a:pt x="5715" y="508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78" name="Shape 199">
              <a:extLst>
                <a:ext uri="{FF2B5EF4-FFF2-40B4-BE49-F238E27FC236}">
                  <a16:creationId xmlns:a16="http://schemas.microsoft.com/office/drawing/2014/main" id="{873DAF4E-2840-0AFA-BD2E-D6F5B83B51B6}"/>
                </a:ext>
              </a:extLst>
            </p:cNvPr>
            <p:cNvSpPr/>
            <p:nvPr/>
          </p:nvSpPr>
          <p:spPr>
            <a:xfrm>
              <a:off x="580136" y="886460"/>
              <a:ext cx="30226" cy="25527"/>
            </a:xfrm>
            <a:custGeom>
              <a:avLst/>
              <a:gdLst/>
              <a:ahLst/>
              <a:cxnLst/>
              <a:rect l="0" t="0" r="0" b="0"/>
              <a:pathLst>
                <a:path w="30226" h="25527">
                  <a:moveTo>
                    <a:pt x="24892" y="381"/>
                  </a:moveTo>
                  <a:cubicBezTo>
                    <a:pt x="25146" y="381"/>
                    <a:pt x="27559" y="762"/>
                    <a:pt x="28702" y="2667"/>
                  </a:cubicBezTo>
                  <a:cubicBezTo>
                    <a:pt x="29083" y="3428"/>
                    <a:pt x="30226" y="5715"/>
                    <a:pt x="25908" y="13716"/>
                  </a:cubicBezTo>
                  <a:cubicBezTo>
                    <a:pt x="24130" y="16764"/>
                    <a:pt x="21463" y="20955"/>
                    <a:pt x="17399" y="25527"/>
                  </a:cubicBezTo>
                  <a:cubicBezTo>
                    <a:pt x="12319" y="21844"/>
                    <a:pt x="9144" y="18034"/>
                    <a:pt x="7239" y="15494"/>
                  </a:cubicBezTo>
                  <a:cubicBezTo>
                    <a:pt x="4445" y="11684"/>
                    <a:pt x="0" y="5842"/>
                    <a:pt x="2159" y="2413"/>
                  </a:cubicBezTo>
                  <a:cubicBezTo>
                    <a:pt x="3175" y="762"/>
                    <a:pt x="5334" y="508"/>
                    <a:pt x="5715" y="508"/>
                  </a:cubicBezTo>
                  <a:cubicBezTo>
                    <a:pt x="9398" y="0"/>
                    <a:pt x="13589" y="3048"/>
                    <a:pt x="15621" y="8509"/>
                  </a:cubicBezTo>
                  <a:cubicBezTo>
                    <a:pt x="17399" y="3175"/>
                    <a:pt x="21463" y="0"/>
                    <a:pt x="24892" y="381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79" name="Shape 200">
              <a:extLst>
                <a:ext uri="{FF2B5EF4-FFF2-40B4-BE49-F238E27FC236}">
                  <a16:creationId xmlns:a16="http://schemas.microsoft.com/office/drawing/2014/main" id="{CDB4B3AC-0690-631A-5E60-98E593C65912}"/>
                </a:ext>
              </a:extLst>
            </p:cNvPr>
            <p:cNvSpPr/>
            <p:nvPr/>
          </p:nvSpPr>
          <p:spPr>
            <a:xfrm>
              <a:off x="524891" y="1386586"/>
              <a:ext cx="30099" cy="25653"/>
            </a:xfrm>
            <a:custGeom>
              <a:avLst/>
              <a:gdLst/>
              <a:ahLst/>
              <a:cxnLst/>
              <a:rect l="0" t="0" r="0" b="0"/>
              <a:pathLst>
                <a:path w="30099" h="25653">
                  <a:moveTo>
                    <a:pt x="5715" y="508"/>
                  </a:moveTo>
                  <a:cubicBezTo>
                    <a:pt x="9398" y="127"/>
                    <a:pt x="13462" y="3175"/>
                    <a:pt x="15621" y="8509"/>
                  </a:cubicBezTo>
                  <a:cubicBezTo>
                    <a:pt x="17399" y="3175"/>
                    <a:pt x="21336" y="0"/>
                    <a:pt x="24765" y="508"/>
                  </a:cubicBezTo>
                  <a:cubicBezTo>
                    <a:pt x="25019" y="508"/>
                    <a:pt x="27432" y="889"/>
                    <a:pt x="28575" y="2794"/>
                  </a:cubicBezTo>
                  <a:cubicBezTo>
                    <a:pt x="29083" y="3428"/>
                    <a:pt x="30099" y="5842"/>
                    <a:pt x="25781" y="13843"/>
                  </a:cubicBezTo>
                  <a:cubicBezTo>
                    <a:pt x="24130" y="16891"/>
                    <a:pt x="21463" y="21082"/>
                    <a:pt x="17272" y="25653"/>
                  </a:cubicBezTo>
                  <a:cubicBezTo>
                    <a:pt x="12319" y="21971"/>
                    <a:pt x="9144" y="18161"/>
                    <a:pt x="7112" y="15494"/>
                  </a:cubicBezTo>
                  <a:cubicBezTo>
                    <a:pt x="4318" y="11811"/>
                    <a:pt x="0" y="5842"/>
                    <a:pt x="2032" y="2540"/>
                  </a:cubicBezTo>
                  <a:cubicBezTo>
                    <a:pt x="3048" y="889"/>
                    <a:pt x="5207" y="635"/>
                    <a:pt x="5715" y="508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80" name="Shape 201">
              <a:extLst>
                <a:ext uri="{FF2B5EF4-FFF2-40B4-BE49-F238E27FC236}">
                  <a16:creationId xmlns:a16="http://schemas.microsoft.com/office/drawing/2014/main" id="{046189E1-D0D9-4A8A-2BD7-B3CA3E25BF01}"/>
                </a:ext>
              </a:extLst>
            </p:cNvPr>
            <p:cNvSpPr/>
            <p:nvPr/>
          </p:nvSpPr>
          <p:spPr>
            <a:xfrm>
              <a:off x="528828" y="1289938"/>
              <a:ext cx="30226" cy="25527"/>
            </a:xfrm>
            <a:custGeom>
              <a:avLst/>
              <a:gdLst/>
              <a:ahLst/>
              <a:cxnLst/>
              <a:rect l="0" t="0" r="0" b="0"/>
              <a:pathLst>
                <a:path w="30226" h="25527">
                  <a:moveTo>
                    <a:pt x="24892" y="381"/>
                  </a:moveTo>
                  <a:cubicBezTo>
                    <a:pt x="25019" y="381"/>
                    <a:pt x="27432" y="763"/>
                    <a:pt x="28702" y="2668"/>
                  </a:cubicBezTo>
                  <a:cubicBezTo>
                    <a:pt x="29083" y="3429"/>
                    <a:pt x="30226" y="5716"/>
                    <a:pt x="25781" y="13717"/>
                  </a:cubicBezTo>
                  <a:cubicBezTo>
                    <a:pt x="24130" y="16765"/>
                    <a:pt x="21463" y="20955"/>
                    <a:pt x="17399" y="25527"/>
                  </a:cubicBezTo>
                  <a:cubicBezTo>
                    <a:pt x="12319" y="21844"/>
                    <a:pt x="9144" y="18035"/>
                    <a:pt x="7112" y="15368"/>
                  </a:cubicBezTo>
                  <a:cubicBezTo>
                    <a:pt x="4445" y="11685"/>
                    <a:pt x="0" y="5716"/>
                    <a:pt x="2032" y="2414"/>
                  </a:cubicBezTo>
                  <a:cubicBezTo>
                    <a:pt x="3048" y="763"/>
                    <a:pt x="5334" y="508"/>
                    <a:pt x="5715" y="508"/>
                  </a:cubicBezTo>
                  <a:cubicBezTo>
                    <a:pt x="9398" y="0"/>
                    <a:pt x="13589" y="3049"/>
                    <a:pt x="15621" y="8510"/>
                  </a:cubicBezTo>
                  <a:cubicBezTo>
                    <a:pt x="17399" y="3049"/>
                    <a:pt x="21336" y="0"/>
                    <a:pt x="24892" y="381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81" name="Shape 202">
              <a:extLst>
                <a:ext uri="{FF2B5EF4-FFF2-40B4-BE49-F238E27FC236}">
                  <a16:creationId xmlns:a16="http://schemas.microsoft.com/office/drawing/2014/main" id="{D29D25F5-7850-0474-AD9A-57266491A023}"/>
                </a:ext>
              </a:extLst>
            </p:cNvPr>
            <p:cNvSpPr/>
            <p:nvPr/>
          </p:nvSpPr>
          <p:spPr>
            <a:xfrm>
              <a:off x="601726" y="796671"/>
              <a:ext cx="30226" cy="25527"/>
            </a:xfrm>
            <a:custGeom>
              <a:avLst/>
              <a:gdLst/>
              <a:ahLst/>
              <a:cxnLst/>
              <a:rect l="0" t="0" r="0" b="0"/>
              <a:pathLst>
                <a:path w="30226" h="25527">
                  <a:moveTo>
                    <a:pt x="24892" y="381"/>
                  </a:moveTo>
                  <a:cubicBezTo>
                    <a:pt x="25019" y="381"/>
                    <a:pt x="27432" y="762"/>
                    <a:pt x="28702" y="2667"/>
                  </a:cubicBezTo>
                  <a:cubicBezTo>
                    <a:pt x="29083" y="3429"/>
                    <a:pt x="30226" y="5715"/>
                    <a:pt x="25781" y="13716"/>
                  </a:cubicBezTo>
                  <a:cubicBezTo>
                    <a:pt x="24130" y="16764"/>
                    <a:pt x="21463" y="20955"/>
                    <a:pt x="17272" y="25527"/>
                  </a:cubicBezTo>
                  <a:cubicBezTo>
                    <a:pt x="12319" y="21844"/>
                    <a:pt x="9144" y="18035"/>
                    <a:pt x="7112" y="15367"/>
                  </a:cubicBezTo>
                  <a:cubicBezTo>
                    <a:pt x="4318" y="11685"/>
                    <a:pt x="0" y="5715"/>
                    <a:pt x="2032" y="2413"/>
                  </a:cubicBezTo>
                  <a:cubicBezTo>
                    <a:pt x="3048" y="762"/>
                    <a:pt x="5207" y="508"/>
                    <a:pt x="5715" y="508"/>
                  </a:cubicBezTo>
                  <a:cubicBezTo>
                    <a:pt x="9398" y="0"/>
                    <a:pt x="13462" y="3048"/>
                    <a:pt x="15621" y="8510"/>
                  </a:cubicBezTo>
                  <a:cubicBezTo>
                    <a:pt x="17399" y="3048"/>
                    <a:pt x="21336" y="0"/>
                    <a:pt x="24892" y="381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82" name="Shape 203">
              <a:extLst>
                <a:ext uri="{FF2B5EF4-FFF2-40B4-BE49-F238E27FC236}">
                  <a16:creationId xmlns:a16="http://schemas.microsoft.com/office/drawing/2014/main" id="{12C22A37-9388-0DC1-BFE9-ED8D2FD9FBBC}"/>
                </a:ext>
              </a:extLst>
            </p:cNvPr>
            <p:cNvSpPr/>
            <p:nvPr/>
          </p:nvSpPr>
          <p:spPr>
            <a:xfrm>
              <a:off x="626745" y="722630"/>
              <a:ext cx="30099" cy="25526"/>
            </a:xfrm>
            <a:custGeom>
              <a:avLst/>
              <a:gdLst/>
              <a:ahLst/>
              <a:cxnLst/>
              <a:rect l="0" t="0" r="0" b="0"/>
              <a:pathLst>
                <a:path w="30099" h="25526">
                  <a:moveTo>
                    <a:pt x="24765" y="381"/>
                  </a:moveTo>
                  <a:cubicBezTo>
                    <a:pt x="25019" y="381"/>
                    <a:pt x="27432" y="761"/>
                    <a:pt x="28575" y="2667"/>
                  </a:cubicBezTo>
                  <a:cubicBezTo>
                    <a:pt x="29083" y="3428"/>
                    <a:pt x="30099" y="5714"/>
                    <a:pt x="25781" y="13715"/>
                  </a:cubicBezTo>
                  <a:cubicBezTo>
                    <a:pt x="24130" y="16763"/>
                    <a:pt x="21336" y="20955"/>
                    <a:pt x="17272" y="25526"/>
                  </a:cubicBezTo>
                  <a:cubicBezTo>
                    <a:pt x="12319" y="21844"/>
                    <a:pt x="9017" y="18033"/>
                    <a:pt x="7112" y="15367"/>
                  </a:cubicBezTo>
                  <a:cubicBezTo>
                    <a:pt x="4318" y="11683"/>
                    <a:pt x="0" y="5714"/>
                    <a:pt x="2032" y="2412"/>
                  </a:cubicBezTo>
                  <a:cubicBezTo>
                    <a:pt x="3048" y="761"/>
                    <a:pt x="5207" y="508"/>
                    <a:pt x="5588" y="508"/>
                  </a:cubicBezTo>
                  <a:cubicBezTo>
                    <a:pt x="9271" y="0"/>
                    <a:pt x="13462" y="3048"/>
                    <a:pt x="15494" y="8508"/>
                  </a:cubicBezTo>
                  <a:cubicBezTo>
                    <a:pt x="17272" y="3175"/>
                    <a:pt x="21336" y="0"/>
                    <a:pt x="24765" y="381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83" name="Shape 204">
              <a:extLst>
                <a:ext uri="{FF2B5EF4-FFF2-40B4-BE49-F238E27FC236}">
                  <a16:creationId xmlns:a16="http://schemas.microsoft.com/office/drawing/2014/main" id="{D8024BA7-CCAE-2840-370B-B5019B92FCB1}"/>
                </a:ext>
              </a:extLst>
            </p:cNvPr>
            <p:cNvSpPr/>
            <p:nvPr/>
          </p:nvSpPr>
          <p:spPr>
            <a:xfrm>
              <a:off x="655066" y="670433"/>
              <a:ext cx="30226" cy="25527"/>
            </a:xfrm>
            <a:custGeom>
              <a:avLst/>
              <a:gdLst/>
              <a:ahLst/>
              <a:cxnLst/>
              <a:rect l="0" t="0" r="0" b="0"/>
              <a:pathLst>
                <a:path w="30226" h="25527">
                  <a:moveTo>
                    <a:pt x="24892" y="381"/>
                  </a:moveTo>
                  <a:cubicBezTo>
                    <a:pt x="25019" y="381"/>
                    <a:pt x="27432" y="762"/>
                    <a:pt x="28702" y="2667"/>
                  </a:cubicBezTo>
                  <a:cubicBezTo>
                    <a:pt x="29083" y="3429"/>
                    <a:pt x="30226" y="5715"/>
                    <a:pt x="25781" y="13716"/>
                  </a:cubicBezTo>
                  <a:cubicBezTo>
                    <a:pt x="24130" y="16764"/>
                    <a:pt x="21463" y="20955"/>
                    <a:pt x="17272" y="25527"/>
                  </a:cubicBezTo>
                  <a:cubicBezTo>
                    <a:pt x="12319" y="21844"/>
                    <a:pt x="9144" y="18034"/>
                    <a:pt x="7112" y="15367"/>
                  </a:cubicBezTo>
                  <a:cubicBezTo>
                    <a:pt x="4318" y="11684"/>
                    <a:pt x="0" y="5715"/>
                    <a:pt x="2032" y="2413"/>
                  </a:cubicBezTo>
                  <a:cubicBezTo>
                    <a:pt x="3048" y="762"/>
                    <a:pt x="5334" y="508"/>
                    <a:pt x="5715" y="508"/>
                  </a:cubicBezTo>
                  <a:cubicBezTo>
                    <a:pt x="9398" y="0"/>
                    <a:pt x="13462" y="3049"/>
                    <a:pt x="15621" y="8509"/>
                  </a:cubicBezTo>
                  <a:cubicBezTo>
                    <a:pt x="17399" y="3049"/>
                    <a:pt x="21336" y="0"/>
                    <a:pt x="24892" y="381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84" name="Shape 205">
              <a:extLst>
                <a:ext uri="{FF2B5EF4-FFF2-40B4-BE49-F238E27FC236}">
                  <a16:creationId xmlns:a16="http://schemas.microsoft.com/office/drawing/2014/main" id="{17C81BDF-8A3B-6DDD-7771-862E9345593B}"/>
                </a:ext>
              </a:extLst>
            </p:cNvPr>
            <p:cNvSpPr/>
            <p:nvPr/>
          </p:nvSpPr>
          <p:spPr>
            <a:xfrm>
              <a:off x="691134" y="644017"/>
              <a:ext cx="30099" cy="25654"/>
            </a:xfrm>
            <a:custGeom>
              <a:avLst/>
              <a:gdLst/>
              <a:ahLst/>
              <a:cxnLst/>
              <a:rect l="0" t="0" r="0" b="0"/>
              <a:pathLst>
                <a:path w="30099" h="25654">
                  <a:moveTo>
                    <a:pt x="5588" y="508"/>
                  </a:moveTo>
                  <a:cubicBezTo>
                    <a:pt x="9271" y="0"/>
                    <a:pt x="13462" y="3175"/>
                    <a:pt x="15494" y="8510"/>
                  </a:cubicBezTo>
                  <a:cubicBezTo>
                    <a:pt x="17272" y="3175"/>
                    <a:pt x="21336" y="0"/>
                    <a:pt x="24765" y="508"/>
                  </a:cubicBezTo>
                  <a:cubicBezTo>
                    <a:pt x="25019" y="508"/>
                    <a:pt x="27432" y="763"/>
                    <a:pt x="28575" y="2794"/>
                  </a:cubicBezTo>
                  <a:cubicBezTo>
                    <a:pt x="29083" y="3429"/>
                    <a:pt x="30099" y="5715"/>
                    <a:pt x="25781" y="13716"/>
                  </a:cubicBezTo>
                  <a:cubicBezTo>
                    <a:pt x="24003" y="16891"/>
                    <a:pt x="21336" y="21082"/>
                    <a:pt x="17272" y="25654"/>
                  </a:cubicBezTo>
                  <a:cubicBezTo>
                    <a:pt x="12319" y="21972"/>
                    <a:pt x="9017" y="18162"/>
                    <a:pt x="7112" y="15494"/>
                  </a:cubicBezTo>
                  <a:cubicBezTo>
                    <a:pt x="4318" y="11685"/>
                    <a:pt x="0" y="5842"/>
                    <a:pt x="2032" y="2540"/>
                  </a:cubicBezTo>
                  <a:cubicBezTo>
                    <a:pt x="3048" y="890"/>
                    <a:pt x="5207" y="636"/>
                    <a:pt x="5588" y="508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85" name="Shape 206">
              <a:extLst>
                <a:ext uri="{FF2B5EF4-FFF2-40B4-BE49-F238E27FC236}">
                  <a16:creationId xmlns:a16="http://schemas.microsoft.com/office/drawing/2014/main" id="{40B67A75-2792-E969-94E5-024E04C899D6}"/>
                </a:ext>
              </a:extLst>
            </p:cNvPr>
            <p:cNvSpPr/>
            <p:nvPr/>
          </p:nvSpPr>
          <p:spPr>
            <a:xfrm>
              <a:off x="731774" y="654304"/>
              <a:ext cx="30226" cy="25653"/>
            </a:xfrm>
            <a:custGeom>
              <a:avLst/>
              <a:gdLst/>
              <a:ahLst/>
              <a:cxnLst/>
              <a:rect l="0" t="0" r="0" b="0"/>
              <a:pathLst>
                <a:path w="30226" h="25653">
                  <a:moveTo>
                    <a:pt x="5715" y="508"/>
                  </a:moveTo>
                  <a:cubicBezTo>
                    <a:pt x="9398" y="0"/>
                    <a:pt x="13462" y="3175"/>
                    <a:pt x="15621" y="8509"/>
                  </a:cubicBezTo>
                  <a:cubicBezTo>
                    <a:pt x="17399" y="3175"/>
                    <a:pt x="21336" y="0"/>
                    <a:pt x="24892" y="508"/>
                  </a:cubicBezTo>
                  <a:cubicBezTo>
                    <a:pt x="25019" y="508"/>
                    <a:pt x="27432" y="888"/>
                    <a:pt x="28702" y="2794"/>
                  </a:cubicBezTo>
                  <a:cubicBezTo>
                    <a:pt x="29083" y="3428"/>
                    <a:pt x="30226" y="5842"/>
                    <a:pt x="25781" y="13715"/>
                  </a:cubicBezTo>
                  <a:cubicBezTo>
                    <a:pt x="24130" y="16890"/>
                    <a:pt x="21463" y="21082"/>
                    <a:pt x="17272" y="25653"/>
                  </a:cubicBezTo>
                  <a:cubicBezTo>
                    <a:pt x="12319" y="21971"/>
                    <a:pt x="9144" y="18160"/>
                    <a:pt x="7112" y="15494"/>
                  </a:cubicBezTo>
                  <a:cubicBezTo>
                    <a:pt x="4318" y="11684"/>
                    <a:pt x="0" y="5842"/>
                    <a:pt x="2032" y="2539"/>
                  </a:cubicBezTo>
                  <a:cubicBezTo>
                    <a:pt x="3048" y="888"/>
                    <a:pt x="5207" y="634"/>
                    <a:pt x="5715" y="508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86" name="Shape 207">
              <a:extLst>
                <a:ext uri="{FF2B5EF4-FFF2-40B4-BE49-F238E27FC236}">
                  <a16:creationId xmlns:a16="http://schemas.microsoft.com/office/drawing/2014/main" id="{BC722540-A830-CA36-9D73-8ECA48A92BAC}"/>
                </a:ext>
              </a:extLst>
            </p:cNvPr>
            <p:cNvSpPr/>
            <p:nvPr/>
          </p:nvSpPr>
          <p:spPr>
            <a:xfrm>
              <a:off x="768858" y="701294"/>
              <a:ext cx="30226" cy="25527"/>
            </a:xfrm>
            <a:custGeom>
              <a:avLst/>
              <a:gdLst/>
              <a:ahLst/>
              <a:cxnLst/>
              <a:rect l="0" t="0" r="0" b="0"/>
              <a:pathLst>
                <a:path w="30226" h="25527">
                  <a:moveTo>
                    <a:pt x="24765" y="381"/>
                  </a:moveTo>
                  <a:cubicBezTo>
                    <a:pt x="25019" y="381"/>
                    <a:pt x="27432" y="763"/>
                    <a:pt x="28575" y="2667"/>
                  </a:cubicBezTo>
                  <a:cubicBezTo>
                    <a:pt x="29083" y="3429"/>
                    <a:pt x="30226" y="5715"/>
                    <a:pt x="25781" y="13716"/>
                  </a:cubicBezTo>
                  <a:cubicBezTo>
                    <a:pt x="24130" y="16764"/>
                    <a:pt x="21463" y="21082"/>
                    <a:pt x="17272" y="25527"/>
                  </a:cubicBezTo>
                  <a:cubicBezTo>
                    <a:pt x="12319" y="21844"/>
                    <a:pt x="9144" y="18035"/>
                    <a:pt x="7112" y="15494"/>
                  </a:cubicBezTo>
                  <a:cubicBezTo>
                    <a:pt x="4318" y="11685"/>
                    <a:pt x="0" y="5842"/>
                    <a:pt x="2032" y="2413"/>
                  </a:cubicBezTo>
                  <a:cubicBezTo>
                    <a:pt x="3048" y="763"/>
                    <a:pt x="5207" y="508"/>
                    <a:pt x="5715" y="508"/>
                  </a:cubicBezTo>
                  <a:cubicBezTo>
                    <a:pt x="9398" y="0"/>
                    <a:pt x="13462" y="3048"/>
                    <a:pt x="15621" y="8510"/>
                  </a:cubicBezTo>
                  <a:cubicBezTo>
                    <a:pt x="17399" y="3175"/>
                    <a:pt x="21336" y="0"/>
                    <a:pt x="24765" y="381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87" name="Shape 208">
              <a:extLst>
                <a:ext uri="{FF2B5EF4-FFF2-40B4-BE49-F238E27FC236}">
                  <a16:creationId xmlns:a16="http://schemas.microsoft.com/office/drawing/2014/main" id="{CC633DCF-4508-B605-9AEF-533F5A524FD5}"/>
                </a:ext>
              </a:extLst>
            </p:cNvPr>
            <p:cNvSpPr/>
            <p:nvPr/>
          </p:nvSpPr>
          <p:spPr>
            <a:xfrm>
              <a:off x="802132" y="776732"/>
              <a:ext cx="30226" cy="25527"/>
            </a:xfrm>
            <a:custGeom>
              <a:avLst/>
              <a:gdLst/>
              <a:ahLst/>
              <a:cxnLst/>
              <a:rect l="0" t="0" r="0" b="0"/>
              <a:pathLst>
                <a:path w="30226" h="25527">
                  <a:moveTo>
                    <a:pt x="24892" y="381"/>
                  </a:moveTo>
                  <a:cubicBezTo>
                    <a:pt x="25019" y="381"/>
                    <a:pt x="27432" y="762"/>
                    <a:pt x="28702" y="2667"/>
                  </a:cubicBezTo>
                  <a:cubicBezTo>
                    <a:pt x="29083" y="3429"/>
                    <a:pt x="30226" y="5715"/>
                    <a:pt x="25781" y="13716"/>
                  </a:cubicBezTo>
                  <a:cubicBezTo>
                    <a:pt x="24130" y="16764"/>
                    <a:pt x="21463" y="20955"/>
                    <a:pt x="17272" y="25527"/>
                  </a:cubicBezTo>
                  <a:cubicBezTo>
                    <a:pt x="12319" y="21844"/>
                    <a:pt x="9144" y="18034"/>
                    <a:pt x="7112" y="15367"/>
                  </a:cubicBezTo>
                  <a:cubicBezTo>
                    <a:pt x="4318" y="11684"/>
                    <a:pt x="0" y="5715"/>
                    <a:pt x="2032" y="2413"/>
                  </a:cubicBezTo>
                  <a:cubicBezTo>
                    <a:pt x="3048" y="762"/>
                    <a:pt x="5207" y="508"/>
                    <a:pt x="5715" y="508"/>
                  </a:cubicBezTo>
                  <a:cubicBezTo>
                    <a:pt x="9398" y="0"/>
                    <a:pt x="13462" y="3049"/>
                    <a:pt x="15621" y="8509"/>
                  </a:cubicBezTo>
                  <a:cubicBezTo>
                    <a:pt x="17399" y="3049"/>
                    <a:pt x="21336" y="0"/>
                    <a:pt x="24892" y="381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88" name="Shape 209">
              <a:extLst>
                <a:ext uri="{FF2B5EF4-FFF2-40B4-BE49-F238E27FC236}">
                  <a16:creationId xmlns:a16="http://schemas.microsoft.com/office/drawing/2014/main" id="{05831DA9-5D96-B335-2A35-40FCE0A9ED6F}"/>
                </a:ext>
              </a:extLst>
            </p:cNvPr>
            <p:cNvSpPr/>
            <p:nvPr/>
          </p:nvSpPr>
          <p:spPr>
            <a:xfrm>
              <a:off x="831469" y="872363"/>
              <a:ext cx="30226" cy="25653"/>
            </a:xfrm>
            <a:custGeom>
              <a:avLst/>
              <a:gdLst/>
              <a:ahLst/>
              <a:cxnLst/>
              <a:rect l="0" t="0" r="0" b="0"/>
              <a:pathLst>
                <a:path w="30226" h="25653">
                  <a:moveTo>
                    <a:pt x="5715" y="508"/>
                  </a:moveTo>
                  <a:cubicBezTo>
                    <a:pt x="9398" y="126"/>
                    <a:pt x="13589" y="3175"/>
                    <a:pt x="15621" y="8509"/>
                  </a:cubicBezTo>
                  <a:cubicBezTo>
                    <a:pt x="17399" y="3175"/>
                    <a:pt x="21463" y="0"/>
                    <a:pt x="24892" y="508"/>
                  </a:cubicBezTo>
                  <a:cubicBezTo>
                    <a:pt x="25146" y="508"/>
                    <a:pt x="27559" y="889"/>
                    <a:pt x="28702" y="2794"/>
                  </a:cubicBezTo>
                  <a:cubicBezTo>
                    <a:pt x="29083" y="3556"/>
                    <a:pt x="30226" y="5842"/>
                    <a:pt x="25908" y="13843"/>
                  </a:cubicBezTo>
                  <a:cubicBezTo>
                    <a:pt x="24130" y="16891"/>
                    <a:pt x="21463" y="21082"/>
                    <a:pt x="17399" y="25653"/>
                  </a:cubicBezTo>
                  <a:cubicBezTo>
                    <a:pt x="12319" y="21971"/>
                    <a:pt x="9144" y="18161"/>
                    <a:pt x="7239" y="15494"/>
                  </a:cubicBezTo>
                  <a:cubicBezTo>
                    <a:pt x="4445" y="11811"/>
                    <a:pt x="0" y="5842"/>
                    <a:pt x="2159" y="2540"/>
                  </a:cubicBezTo>
                  <a:cubicBezTo>
                    <a:pt x="3175" y="889"/>
                    <a:pt x="5334" y="635"/>
                    <a:pt x="5715" y="508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89" name="Shape 210">
              <a:extLst>
                <a:ext uri="{FF2B5EF4-FFF2-40B4-BE49-F238E27FC236}">
                  <a16:creationId xmlns:a16="http://schemas.microsoft.com/office/drawing/2014/main" id="{C46B49D4-AD40-5880-9466-BFB829C69FA7}"/>
                </a:ext>
              </a:extLst>
            </p:cNvPr>
            <p:cNvSpPr/>
            <p:nvPr/>
          </p:nvSpPr>
          <p:spPr>
            <a:xfrm>
              <a:off x="856869" y="980313"/>
              <a:ext cx="30099" cy="25653"/>
            </a:xfrm>
            <a:custGeom>
              <a:avLst/>
              <a:gdLst/>
              <a:ahLst/>
              <a:cxnLst/>
              <a:rect l="0" t="0" r="0" b="0"/>
              <a:pathLst>
                <a:path w="30099" h="25653">
                  <a:moveTo>
                    <a:pt x="5715" y="508"/>
                  </a:moveTo>
                  <a:cubicBezTo>
                    <a:pt x="9398" y="0"/>
                    <a:pt x="13462" y="3175"/>
                    <a:pt x="15621" y="8509"/>
                  </a:cubicBezTo>
                  <a:cubicBezTo>
                    <a:pt x="17399" y="3175"/>
                    <a:pt x="21336" y="0"/>
                    <a:pt x="24765" y="508"/>
                  </a:cubicBezTo>
                  <a:cubicBezTo>
                    <a:pt x="25019" y="508"/>
                    <a:pt x="27432" y="889"/>
                    <a:pt x="28575" y="2794"/>
                  </a:cubicBezTo>
                  <a:cubicBezTo>
                    <a:pt x="29083" y="3428"/>
                    <a:pt x="30099" y="5842"/>
                    <a:pt x="25781" y="13716"/>
                  </a:cubicBezTo>
                  <a:cubicBezTo>
                    <a:pt x="24130" y="16891"/>
                    <a:pt x="21463" y="21082"/>
                    <a:pt x="17272" y="25653"/>
                  </a:cubicBezTo>
                  <a:cubicBezTo>
                    <a:pt x="12319" y="21971"/>
                    <a:pt x="9144" y="18161"/>
                    <a:pt x="7112" y="15494"/>
                  </a:cubicBezTo>
                  <a:cubicBezTo>
                    <a:pt x="4318" y="11811"/>
                    <a:pt x="0" y="5842"/>
                    <a:pt x="2032" y="2540"/>
                  </a:cubicBezTo>
                  <a:cubicBezTo>
                    <a:pt x="3048" y="889"/>
                    <a:pt x="5207" y="635"/>
                    <a:pt x="5715" y="508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90" name="Shape 211">
              <a:extLst>
                <a:ext uri="{FF2B5EF4-FFF2-40B4-BE49-F238E27FC236}">
                  <a16:creationId xmlns:a16="http://schemas.microsoft.com/office/drawing/2014/main" id="{06658E5B-42F2-5910-7877-6BACBF3A56C8}"/>
                </a:ext>
              </a:extLst>
            </p:cNvPr>
            <p:cNvSpPr/>
            <p:nvPr/>
          </p:nvSpPr>
          <p:spPr>
            <a:xfrm>
              <a:off x="877951" y="1092327"/>
              <a:ext cx="30226" cy="25527"/>
            </a:xfrm>
            <a:custGeom>
              <a:avLst/>
              <a:gdLst/>
              <a:ahLst/>
              <a:cxnLst/>
              <a:rect l="0" t="0" r="0" b="0"/>
              <a:pathLst>
                <a:path w="30226" h="25527">
                  <a:moveTo>
                    <a:pt x="24892" y="381"/>
                  </a:moveTo>
                  <a:cubicBezTo>
                    <a:pt x="25146" y="381"/>
                    <a:pt x="27559" y="761"/>
                    <a:pt x="28702" y="2667"/>
                  </a:cubicBezTo>
                  <a:cubicBezTo>
                    <a:pt x="29083" y="3429"/>
                    <a:pt x="30226" y="5714"/>
                    <a:pt x="25908" y="13715"/>
                  </a:cubicBezTo>
                  <a:cubicBezTo>
                    <a:pt x="24130" y="16763"/>
                    <a:pt x="21463" y="21082"/>
                    <a:pt x="17399" y="25527"/>
                  </a:cubicBezTo>
                  <a:cubicBezTo>
                    <a:pt x="12319" y="21844"/>
                    <a:pt x="9144" y="18161"/>
                    <a:pt x="7239" y="15494"/>
                  </a:cubicBezTo>
                  <a:cubicBezTo>
                    <a:pt x="4445" y="11684"/>
                    <a:pt x="0" y="5842"/>
                    <a:pt x="2159" y="2412"/>
                  </a:cubicBezTo>
                  <a:cubicBezTo>
                    <a:pt x="3175" y="761"/>
                    <a:pt x="5334" y="508"/>
                    <a:pt x="5715" y="508"/>
                  </a:cubicBezTo>
                  <a:cubicBezTo>
                    <a:pt x="9398" y="0"/>
                    <a:pt x="13589" y="3048"/>
                    <a:pt x="15621" y="8509"/>
                  </a:cubicBezTo>
                  <a:cubicBezTo>
                    <a:pt x="17399" y="3175"/>
                    <a:pt x="21463" y="0"/>
                    <a:pt x="24892" y="381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91" name="Shape 212">
              <a:extLst>
                <a:ext uri="{FF2B5EF4-FFF2-40B4-BE49-F238E27FC236}">
                  <a16:creationId xmlns:a16="http://schemas.microsoft.com/office/drawing/2014/main" id="{1D4D4EEA-7603-8AD8-6281-5D830BBE0EE2}"/>
                </a:ext>
              </a:extLst>
            </p:cNvPr>
            <p:cNvSpPr/>
            <p:nvPr/>
          </p:nvSpPr>
          <p:spPr>
            <a:xfrm>
              <a:off x="894842" y="1200150"/>
              <a:ext cx="30099" cy="25527"/>
            </a:xfrm>
            <a:custGeom>
              <a:avLst/>
              <a:gdLst/>
              <a:ahLst/>
              <a:cxnLst/>
              <a:rect l="0" t="0" r="0" b="0"/>
              <a:pathLst>
                <a:path w="30099" h="25527">
                  <a:moveTo>
                    <a:pt x="24765" y="381"/>
                  </a:moveTo>
                  <a:cubicBezTo>
                    <a:pt x="25019" y="381"/>
                    <a:pt x="27432" y="762"/>
                    <a:pt x="28575" y="2667"/>
                  </a:cubicBezTo>
                  <a:cubicBezTo>
                    <a:pt x="29083" y="3429"/>
                    <a:pt x="30099" y="5714"/>
                    <a:pt x="25781" y="13715"/>
                  </a:cubicBezTo>
                  <a:cubicBezTo>
                    <a:pt x="24130" y="16763"/>
                    <a:pt x="21463" y="21082"/>
                    <a:pt x="17272" y="25527"/>
                  </a:cubicBezTo>
                  <a:cubicBezTo>
                    <a:pt x="12319" y="21844"/>
                    <a:pt x="9017" y="18034"/>
                    <a:pt x="7112" y="15494"/>
                  </a:cubicBezTo>
                  <a:cubicBezTo>
                    <a:pt x="4318" y="11684"/>
                    <a:pt x="0" y="5842"/>
                    <a:pt x="2032" y="2413"/>
                  </a:cubicBezTo>
                  <a:cubicBezTo>
                    <a:pt x="3048" y="762"/>
                    <a:pt x="5207" y="508"/>
                    <a:pt x="5715" y="508"/>
                  </a:cubicBezTo>
                  <a:cubicBezTo>
                    <a:pt x="9271" y="0"/>
                    <a:pt x="13462" y="3048"/>
                    <a:pt x="15494" y="8509"/>
                  </a:cubicBezTo>
                  <a:cubicBezTo>
                    <a:pt x="17399" y="3175"/>
                    <a:pt x="21336" y="0"/>
                    <a:pt x="24765" y="381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92" name="Shape 213">
              <a:extLst>
                <a:ext uri="{FF2B5EF4-FFF2-40B4-BE49-F238E27FC236}">
                  <a16:creationId xmlns:a16="http://schemas.microsoft.com/office/drawing/2014/main" id="{C3DFC8CF-C15A-10D8-B05B-44C04B044A77}"/>
                </a:ext>
              </a:extLst>
            </p:cNvPr>
            <p:cNvSpPr/>
            <p:nvPr/>
          </p:nvSpPr>
          <p:spPr>
            <a:xfrm>
              <a:off x="907161" y="1295654"/>
              <a:ext cx="30226" cy="25527"/>
            </a:xfrm>
            <a:custGeom>
              <a:avLst/>
              <a:gdLst/>
              <a:ahLst/>
              <a:cxnLst/>
              <a:rect l="0" t="0" r="0" b="0"/>
              <a:pathLst>
                <a:path w="30226" h="25527">
                  <a:moveTo>
                    <a:pt x="5715" y="508"/>
                  </a:moveTo>
                  <a:cubicBezTo>
                    <a:pt x="9398" y="0"/>
                    <a:pt x="13462" y="3175"/>
                    <a:pt x="15621" y="8509"/>
                  </a:cubicBezTo>
                  <a:cubicBezTo>
                    <a:pt x="17399" y="3175"/>
                    <a:pt x="21336" y="0"/>
                    <a:pt x="24765" y="508"/>
                  </a:cubicBezTo>
                  <a:cubicBezTo>
                    <a:pt x="25019" y="508"/>
                    <a:pt x="27432" y="761"/>
                    <a:pt x="28575" y="2794"/>
                  </a:cubicBezTo>
                  <a:cubicBezTo>
                    <a:pt x="29083" y="3428"/>
                    <a:pt x="30226" y="5714"/>
                    <a:pt x="25781" y="13715"/>
                  </a:cubicBezTo>
                  <a:cubicBezTo>
                    <a:pt x="24130" y="16890"/>
                    <a:pt x="21463" y="21082"/>
                    <a:pt x="17272" y="25527"/>
                  </a:cubicBezTo>
                  <a:cubicBezTo>
                    <a:pt x="12319" y="21844"/>
                    <a:pt x="9144" y="18160"/>
                    <a:pt x="7112" y="15494"/>
                  </a:cubicBezTo>
                  <a:cubicBezTo>
                    <a:pt x="4318" y="11684"/>
                    <a:pt x="0" y="5842"/>
                    <a:pt x="2032" y="2539"/>
                  </a:cubicBezTo>
                  <a:cubicBezTo>
                    <a:pt x="3048" y="888"/>
                    <a:pt x="5207" y="634"/>
                    <a:pt x="5715" y="508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93" name="Shape 214">
              <a:extLst>
                <a:ext uri="{FF2B5EF4-FFF2-40B4-BE49-F238E27FC236}">
                  <a16:creationId xmlns:a16="http://schemas.microsoft.com/office/drawing/2014/main" id="{932E75F9-9E4B-094E-2E87-0A1927666345}"/>
                </a:ext>
              </a:extLst>
            </p:cNvPr>
            <p:cNvSpPr/>
            <p:nvPr/>
          </p:nvSpPr>
          <p:spPr>
            <a:xfrm>
              <a:off x="914908" y="1380363"/>
              <a:ext cx="30099" cy="25653"/>
            </a:xfrm>
            <a:custGeom>
              <a:avLst/>
              <a:gdLst/>
              <a:ahLst/>
              <a:cxnLst/>
              <a:rect l="0" t="0" r="0" b="0"/>
              <a:pathLst>
                <a:path w="30099" h="25653">
                  <a:moveTo>
                    <a:pt x="5715" y="508"/>
                  </a:moveTo>
                  <a:cubicBezTo>
                    <a:pt x="9271" y="0"/>
                    <a:pt x="13462" y="3175"/>
                    <a:pt x="15621" y="8509"/>
                  </a:cubicBezTo>
                  <a:cubicBezTo>
                    <a:pt x="17399" y="3175"/>
                    <a:pt x="21336" y="0"/>
                    <a:pt x="24765" y="508"/>
                  </a:cubicBezTo>
                  <a:cubicBezTo>
                    <a:pt x="25019" y="508"/>
                    <a:pt x="27432" y="889"/>
                    <a:pt x="28575" y="2794"/>
                  </a:cubicBezTo>
                  <a:cubicBezTo>
                    <a:pt x="29083" y="3428"/>
                    <a:pt x="30099" y="5842"/>
                    <a:pt x="25781" y="13716"/>
                  </a:cubicBezTo>
                  <a:cubicBezTo>
                    <a:pt x="24130" y="16891"/>
                    <a:pt x="21463" y="21082"/>
                    <a:pt x="17272" y="25653"/>
                  </a:cubicBezTo>
                  <a:cubicBezTo>
                    <a:pt x="12319" y="21971"/>
                    <a:pt x="9017" y="18161"/>
                    <a:pt x="7112" y="15494"/>
                  </a:cubicBezTo>
                  <a:cubicBezTo>
                    <a:pt x="4318" y="11811"/>
                    <a:pt x="0" y="5842"/>
                    <a:pt x="2032" y="2540"/>
                  </a:cubicBezTo>
                  <a:cubicBezTo>
                    <a:pt x="3048" y="889"/>
                    <a:pt x="5207" y="635"/>
                    <a:pt x="5715" y="508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94" name="Shape 215">
              <a:extLst>
                <a:ext uri="{FF2B5EF4-FFF2-40B4-BE49-F238E27FC236}">
                  <a16:creationId xmlns:a16="http://schemas.microsoft.com/office/drawing/2014/main" id="{75B0E4E8-87AC-3847-374F-3E8D7A2E37ED}"/>
                </a:ext>
              </a:extLst>
            </p:cNvPr>
            <p:cNvSpPr/>
            <p:nvPr/>
          </p:nvSpPr>
          <p:spPr>
            <a:xfrm>
              <a:off x="214630" y="1303528"/>
              <a:ext cx="46609" cy="46355"/>
            </a:xfrm>
            <a:custGeom>
              <a:avLst/>
              <a:gdLst/>
              <a:ahLst/>
              <a:cxnLst/>
              <a:rect l="0" t="0" r="0" b="0"/>
              <a:pathLst>
                <a:path w="46609" h="46355">
                  <a:moveTo>
                    <a:pt x="23241" y="0"/>
                  </a:moveTo>
                  <a:cubicBezTo>
                    <a:pt x="26289" y="0"/>
                    <a:pt x="29337" y="635"/>
                    <a:pt x="32131" y="1778"/>
                  </a:cubicBezTo>
                  <a:cubicBezTo>
                    <a:pt x="35052" y="2921"/>
                    <a:pt x="37592" y="4572"/>
                    <a:pt x="39751" y="6858"/>
                  </a:cubicBezTo>
                  <a:cubicBezTo>
                    <a:pt x="41910" y="9017"/>
                    <a:pt x="43561" y="11430"/>
                    <a:pt x="44831" y="14351"/>
                  </a:cubicBezTo>
                  <a:cubicBezTo>
                    <a:pt x="45974" y="17145"/>
                    <a:pt x="46609" y="20065"/>
                    <a:pt x="46609" y="23113"/>
                  </a:cubicBezTo>
                  <a:cubicBezTo>
                    <a:pt x="46609" y="26288"/>
                    <a:pt x="45974" y="29210"/>
                    <a:pt x="44831" y="32003"/>
                  </a:cubicBezTo>
                  <a:cubicBezTo>
                    <a:pt x="43561" y="34798"/>
                    <a:pt x="41910" y="37337"/>
                    <a:pt x="39751" y="39497"/>
                  </a:cubicBezTo>
                  <a:cubicBezTo>
                    <a:pt x="37592" y="41656"/>
                    <a:pt x="35052" y="43307"/>
                    <a:pt x="32131" y="44577"/>
                  </a:cubicBezTo>
                  <a:cubicBezTo>
                    <a:pt x="29337" y="45720"/>
                    <a:pt x="26289" y="46355"/>
                    <a:pt x="23241" y="46355"/>
                  </a:cubicBezTo>
                  <a:cubicBezTo>
                    <a:pt x="20193" y="46355"/>
                    <a:pt x="17145" y="45720"/>
                    <a:pt x="14351" y="44577"/>
                  </a:cubicBezTo>
                  <a:cubicBezTo>
                    <a:pt x="11430" y="43307"/>
                    <a:pt x="9017" y="41656"/>
                    <a:pt x="6731" y="39497"/>
                  </a:cubicBezTo>
                  <a:cubicBezTo>
                    <a:pt x="4572" y="37337"/>
                    <a:pt x="2921" y="34798"/>
                    <a:pt x="1778" y="32003"/>
                  </a:cubicBezTo>
                  <a:cubicBezTo>
                    <a:pt x="508" y="29210"/>
                    <a:pt x="0" y="26288"/>
                    <a:pt x="0" y="23113"/>
                  </a:cubicBezTo>
                  <a:cubicBezTo>
                    <a:pt x="0" y="20065"/>
                    <a:pt x="508" y="17145"/>
                    <a:pt x="1778" y="14351"/>
                  </a:cubicBezTo>
                  <a:cubicBezTo>
                    <a:pt x="2921" y="11430"/>
                    <a:pt x="4572" y="9017"/>
                    <a:pt x="6731" y="6858"/>
                  </a:cubicBezTo>
                  <a:cubicBezTo>
                    <a:pt x="9017" y="4572"/>
                    <a:pt x="11430" y="2921"/>
                    <a:pt x="14351" y="1778"/>
                  </a:cubicBezTo>
                  <a:cubicBezTo>
                    <a:pt x="17145" y="635"/>
                    <a:pt x="20193" y="0"/>
                    <a:pt x="2324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95" name="Shape 216">
              <a:extLst>
                <a:ext uri="{FF2B5EF4-FFF2-40B4-BE49-F238E27FC236}">
                  <a16:creationId xmlns:a16="http://schemas.microsoft.com/office/drawing/2014/main" id="{45662897-E637-9EFD-6943-A75567EC3EC3}"/>
                </a:ext>
              </a:extLst>
            </p:cNvPr>
            <p:cNvSpPr/>
            <p:nvPr/>
          </p:nvSpPr>
          <p:spPr>
            <a:xfrm>
              <a:off x="220345" y="1231900"/>
              <a:ext cx="46609" cy="46228"/>
            </a:xfrm>
            <a:custGeom>
              <a:avLst/>
              <a:gdLst/>
              <a:ahLst/>
              <a:cxnLst/>
              <a:rect l="0" t="0" r="0" b="0"/>
              <a:pathLst>
                <a:path w="46609" h="46228">
                  <a:moveTo>
                    <a:pt x="23241" y="0"/>
                  </a:moveTo>
                  <a:cubicBezTo>
                    <a:pt x="26289" y="0"/>
                    <a:pt x="29337" y="508"/>
                    <a:pt x="32131" y="1778"/>
                  </a:cubicBezTo>
                  <a:cubicBezTo>
                    <a:pt x="35052" y="2921"/>
                    <a:pt x="37592" y="4572"/>
                    <a:pt x="39751" y="6731"/>
                  </a:cubicBezTo>
                  <a:cubicBezTo>
                    <a:pt x="41910" y="8889"/>
                    <a:pt x="43561" y="11430"/>
                    <a:pt x="44831" y="14224"/>
                  </a:cubicBezTo>
                  <a:cubicBezTo>
                    <a:pt x="45974" y="17145"/>
                    <a:pt x="46609" y="20065"/>
                    <a:pt x="46609" y="23113"/>
                  </a:cubicBezTo>
                  <a:cubicBezTo>
                    <a:pt x="46609" y="26162"/>
                    <a:pt x="45974" y="29083"/>
                    <a:pt x="44831" y="32004"/>
                  </a:cubicBezTo>
                  <a:cubicBezTo>
                    <a:pt x="43561" y="34798"/>
                    <a:pt x="41910" y="37338"/>
                    <a:pt x="39751" y="39497"/>
                  </a:cubicBezTo>
                  <a:cubicBezTo>
                    <a:pt x="37592" y="41656"/>
                    <a:pt x="35052" y="43307"/>
                    <a:pt x="32131" y="44450"/>
                  </a:cubicBezTo>
                  <a:cubicBezTo>
                    <a:pt x="29337" y="45720"/>
                    <a:pt x="26289" y="46228"/>
                    <a:pt x="23241" y="46228"/>
                  </a:cubicBezTo>
                  <a:cubicBezTo>
                    <a:pt x="20193" y="46228"/>
                    <a:pt x="17145" y="45720"/>
                    <a:pt x="14351" y="44450"/>
                  </a:cubicBezTo>
                  <a:cubicBezTo>
                    <a:pt x="11430" y="43307"/>
                    <a:pt x="9017" y="41656"/>
                    <a:pt x="6731" y="39497"/>
                  </a:cubicBezTo>
                  <a:cubicBezTo>
                    <a:pt x="4572" y="37338"/>
                    <a:pt x="2921" y="34798"/>
                    <a:pt x="1778" y="32004"/>
                  </a:cubicBezTo>
                  <a:cubicBezTo>
                    <a:pt x="508" y="29083"/>
                    <a:pt x="0" y="26162"/>
                    <a:pt x="0" y="23113"/>
                  </a:cubicBezTo>
                  <a:cubicBezTo>
                    <a:pt x="0" y="20065"/>
                    <a:pt x="508" y="17145"/>
                    <a:pt x="1778" y="14224"/>
                  </a:cubicBezTo>
                  <a:cubicBezTo>
                    <a:pt x="2921" y="11430"/>
                    <a:pt x="4572" y="8889"/>
                    <a:pt x="6731" y="6731"/>
                  </a:cubicBezTo>
                  <a:cubicBezTo>
                    <a:pt x="9017" y="4572"/>
                    <a:pt x="11430" y="2921"/>
                    <a:pt x="14351" y="1778"/>
                  </a:cubicBezTo>
                  <a:cubicBezTo>
                    <a:pt x="17145" y="508"/>
                    <a:pt x="20193" y="0"/>
                    <a:pt x="2324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96" name="Shape 217">
              <a:extLst>
                <a:ext uri="{FF2B5EF4-FFF2-40B4-BE49-F238E27FC236}">
                  <a16:creationId xmlns:a16="http://schemas.microsoft.com/office/drawing/2014/main" id="{31D33FD8-551C-1E44-C9B0-651A6BC2DE8A}"/>
                </a:ext>
              </a:extLst>
            </p:cNvPr>
            <p:cNvSpPr/>
            <p:nvPr/>
          </p:nvSpPr>
          <p:spPr>
            <a:xfrm>
              <a:off x="229108" y="1147191"/>
              <a:ext cx="46609" cy="46228"/>
            </a:xfrm>
            <a:custGeom>
              <a:avLst/>
              <a:gdLst/>
              <a:ahLst/>
              <a:cxnLst/>
              <a:rect l="0" t="0" r="0" b="0"/>
              <a:pathLst>
                <a:path w="46609" h="46228">
                  <a:moveTo>
                    <a:pt x="23241" y="0"/>
                  </a:moveTo>
                  <a:cubicBezTo>
                    <a:pt x="26416" y="0"/>
                    <a:pt x="29337" y="508"/>
                    <a:pt x="32131" y="1778"/>
                  </a:cubicBezTo>
                  <a:cubicBezTo>
                    <a:pt x="35052" y="2922"/>
                    <a:pt x="37592" y="4573"/>
                    <a:pt x="39751" y="6731"/>
                  </a:cubicBezTo>
                  <a:cubicBezTo>
                    <a:pt x="41910" y="8891"/>
                    <a:pt x="43561" y="11430"/>
                    <a:pt x="44831" y="14224"/>
                  </a:cubicBezTo>
                  <a:cubicBezTo>
                    <a:pt x="45974" y="17145"/>
                    <a:pt x="46609" y="20066"/>
                    <a:pt x="46609" y="23115"/>
                  </a:cubicBezTo>
                  <a:cubicBezTo>
                    <a:pt x="46609" y="26163"/>
                    <a:pt x="45974" y="29083"/>
                    <a:pt x="44831" y="32004"/>
                  </a:cubicBezTo>
                  <a:cubicBezTo>
                    <a:pt x="43561" y="34798"/>
                    <a:pt x="41910" y="37339"/>
                    <a:pt x="39751" y="39498"/>
                  </a:cubicBezTo>
                  <a:cubicBezTo>
                    <a:pt x="37592" y="41656"/>
                    <a:pt x="35052" y="43307"/>
                    <a:pt x="32131" y="44450"/>
                  </a:cubicBezTo>
                  <a:cubicBezTo>
                    <a:pt x="29337" y="45720"/>
                    <a:pt x="26416" y="46228"/>
                    <a:pt x="23241" y="46228"/>
                  </a:cubicBezTo>
                  <a:cubicBezTo>
                    <a:pt x="20193" y="46228"/>
                    <a:pt x="17272" y="45720"/>
                    <a:pt x="14351" y="44450"/>
                  </a:cubicBezTo>
                  <a:cubicBezTo>
                    <a:pt x="11557" y="43307"/>
                    <a:pt x="9017" y="41656"/>
                    <a:pt x="6858" y="39498"/>
                  </a:cubicBezTo>
                  <a:cubicBezTo>
                    <a:pt x="4572" y="37339"/>
                    <a:pt x="2921" y="34798"/>
                    <a:pt x="1778" y="32004"/>
                  </a:cubicBezTo>
                  <a:cubicBezTo>
                    <a:pt x="508" y="29083"/>
                    <a:pt x="0" y="26163"/>
                    <a:pt x="0" y="23115"/>
                  </a:cubicBezTo>
                  <a:cubicBezTo>
                    <a:pt x="0" y="20066"/>
                    <a:pt x="508" y="17145"/>
                    <a:pt x="1778" y="14224"/>
                  </a:cubicBezTo>
                  <a:cubicBezTo>
                    <a:pt x="2921" y="11430"/>
                    <a:pt x="4572" y="8891"/>
                    <a:pt x="6858" y="6731"/>
                  </a:cubicBezTo>
                  <a:cubicBezTo>
                    <a:pt x="9017" y="4573"/>
                    <a:pt x="11557" y="2922"/>
                    <a:pt x="14351" y="1778"/>
                  </a:cubicBezTo>
                  <a:cubicBezTo>
                    <a:pt x="17272" y="508"/>
                    <a:pt x="20193" y="0"/>
                    <a:pt x="2324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97" name="Shape 218">
              <a:extLst>
                <a:ext uri="{FF2B5EF4-FFF2-40B4-BE49-F238E27FC236}">
                  <a16:creationId xmlns:a16="http://schemas.microsoft.com/office/drawing/2014/main" id="{277CF22B-FAF2-3DB9-1C41-7255DD490A7F}"/>
                </a:ext>
              </a:extLst>
            </p:cNvPr>
            <p:cNvSpPr/>
            <p:nvPr/>
          </p:nvSpPr>
          <p:spPr>
            <a:xfrm>
              <a:off x="241554" y="1052830"/>
              <a:ext cx="46609" cy="46227"/>
            </a:xfrm>
            <a:custGeom>
              <a:avLst/>
              <a:gdLst/>
              <a:ahLst/>
              <a:cxnLst/>
              <a:rect l="0" t="0" r="0" b="0"/>
              <a:pathLst>
                <a:path w="46609" h="46227">
                  <a:moveTo>
                    <a:pt x="23368" y="0"/>
                  </a:moveTo>
                  <a:cubicBezTo>
                    <a:pt x="26416" y="0"/>
                    <a:pt x="29337" y="508"/>
                    <a:pt x="32258" y="1651"/>
                  </a:cubicBezTo>
                  <a:cubicBezTo>
                    <a:pt x="35052" y="2921"/>
                    <a:pt x="37592" y="4572"/>
                    <a:pt x="39751" y="6731"/>
                  </a:cubicBezTo>
                  <a:cubicBezTo>
                    <a:pt x="42037" y="8889"/>
                    <a:pt x="43688" y="11430"/>
                    <a:pt x="44831" y="14224"/>
                  </a:cubicBezTo>
                  <a:cubicBezTo>
                    <a:pt x="45974" y="17018"/>
                    <a:pt x="46609" y="20065"/>
                    <a:pt x="46609" y="23113"/>
                  </a:cubicBezTo>
                  <a:cubicBezTo>
                    <a:pt x="46609" y="26161"/>
                    <a:pt x="45974" y="29083"/>
                    <a:pt x="44831" y="32003"/>
                  </a:cubicBezTo>
                  <a:cubicBezTo>
                    <a:pt x="43688" y="34798"/>
                    <a:pt x="42037" y="37337"/>
                    <a:pt x="39751" y="39497"/>
                  </a:cubicBezTo>
                  <a:cubicBezTo>
                    <a:pt x="37592" y="41656"/>
                    <a:pt x="35052" y="43307"/>
                    <a:pt x="32258" y="44450"/>
                  </a:cubicBezTo>
                  <a:cubicBezTo>
                    <a:pt x="29337" y="45593"/>
                    <a:pt x="26416" y="46227"/>
                    <a:pt x="23368" y="46227"/>
                  </a:cubicBezTo>
                  <a:cubicBezTo>
                    <a:pt x="20193" y="46227"/>
                    <a:pt x="17272" y="45593"/>
                    <a:pt x="14351" y="44450"/>
                  </a:cubicBezTo>
                  <a:cubicBezTo>
                    <a:pt x="11557" y="43307"/>
                    <a:pt x="9017" y="41656"/>
                    <a:pt x="6858" y="39497"/>
                  </a:cubicBezTo>
                  <a:cubicBezTo>
                    <a:pt x="4699" y="37337"/>
                    <a:pt x="3048" y="34798"/>
                    <a:pt x="1778" y="32003"/>
                  </a:cubicBezTo>
                  <a:cubicBezTo>
                    <a:pt x="635" y="29083"/>
                    <a:pt x="0" y="26161"/>
                    <a:pt x="0" y="23113"/>
                  </a:cubicBezTo>
                  <a:cubicBezTo>
                    <a:pt x="0" y="20065"/>
                    <a:pt x="635" y="17018"/>
                    <a:pt x="1778" y="14224"/>
                  </a:cubicBezTo>
                  <a:cubicBezTo>
                    <a:pt x="3048" y="11430"/>
                    <a:pt x="4699" y="8889"/>
                    <a:pt x="6858" y="6731"/>
                  </a:cubicBezTo>
                  <a:cubicBezTo>
                    <a:pt x="9017" y="4572"/>
                    <a:pt x="11557" y="2921"/>
                    <a:pt x="14351" y="1651"/>
                  </a:cubicBezTo>
                  <a:cubicBezTo>
                    <a:pt x="17272" y="508"/>
                    <a:pt x="20193" y="0"/>
                    <a:pt x="23368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98" name="Shape 219">
              <a:extLst>
                <a:ext uri="{FF2B5EF4-FFF2-40B4-BE49-F238E27FC236}">
                  <a16:creationId xmlns:a16="http://schemas.microsoft.com/office/drawing/2014/main" id="{5E8F5D87-F487-FB85-DBCF-58A550444797}"/>
                </a:ext>
              </a:extLst>
            </p:cNvPr>
            <p:cNvSpPr/>
            <p:nvPr/>
          </p:nvSpPr>
          <p:spPr>
            <a:xfrm>
              <a:off x="258445" y="951992"/>
              <a:ext cx="46609" cy="46355"/>
            </a:xfrm>
            <a:custGeom>
              <a:avLst/>
              <a:gdLst/>
              <a:ahLst/>
              <a:cxnLst/>
              <a:rect l="0" t="0" r="0" b="0"/>
              <a:pathLst>
                <a:path w="46609" h="46355">
                  <a:moveTo>
                    <a:pt x="23241" y="0"/>
                  </a:moveTo>
                  <a:cubicBezTo>
                    <a:pt x="26416" y="0"/>
                    <a:pt x="29337" y="636"/>
                    <a:pt x="32258" y="1778"/>
                  </a:cubicBezTo>
                  <a:cubicBezTo>
                    <a:pt x="35052" y="3048"/>
                    <a:pt x="37592" y="4699"/>
                    <a:pt x="39751" y="6858"/>
                  </a:cubicBezTo>
                  <a:cubicBezTo>
                    <a:pt x="41910" y="9017"/>
                    <a:pt x="43688" y="11557"/>
                    <a:pt x="44831" y="14351"/>
                  </a:cubicBezTo>
                  <a:cubicBezTo>
                    <a:pt x="45974" y="17145"/>
                    <a:pt x="46609" y="20066"/>
                    <a:pt x="46609" y="23241"/>
                  </a:cubicBezTo>
                  <a:cubicBezTo>
                    <a:pt x="46609" y="26290"/>
                    <a:pt x="45974" y="29211"/>
                    <a:pt x="44831" y="32004"/>
                  </a:cubicBezTo>
                  <a:cubicBezTo>
                    <a:pt x="43688" y="34925"/>
                    <a:pt x="41910" y="37339"/>
                    <a:pt x="39751" y="39497"/>
                  </a:cubicBezTo>
                  <a:cubicBezTo>
                    <a:pt x="37592" y="41783"/>
                    <a:pt x="35052" y="43435"/>
                    <a:pt x="32258" y="44577"/>
                  </a:cubicBezTo>
                  <a:cubicBezTo>
                    <a:pt x="29337" y="45720"/>
                    <a:pt x="26416" y="46355"/>
                    <a:pt x="23241" y="46355"/>
                  </a:cubicBezTo>
                  <a:cubicBezTo>
                    <a:pt x="20193" y="46355"/>
                    <a:pt x="17272" y="45720"/>
                    <a:pt x="14351" y="44577"/>
                  </a:cubicBezTo>
                  <a:cubicBezTo>
                    <a:pt x="11557" y="43435"/>
                    <a:pt x="9017" y="41783"/>
                    <a:pt x="6858" y="39497"/>
                  </a:cubicBezTo>
                  <a:cubicBezTo>
                    <a:pt x="4699" y="37339"/>
                    <a:pt x="2921" y="34925"/>
                    <a:pt x="1778" y="32004"/>
                  </a:cubicBezTo>
                  <a:cubicBezTo>
                    <a:pt x="635" y="29211"/>
                    <a:pt x="0" y="26290"/>
                    <a:pt x="0" y="23241"/>
                  </a:cubicBezTo>
                  <a:cubicBezTo>
                    <a:pt x="0" y="20066"/>
                    <a:pt x="635" y="17145"/>
                    <a:pt x="1778" y="14351"/>
                  </a:cubicBezTo>
                  <a:cubicBezTo>
                    <a:pt x="2921" y="11557"/>
                    <a:pt x="4699" y="9017"/>
                    <a:pt x="6858" y="6858"/>
                  </a:cubicBezTo>
                  <a:cubicBezTo>
                    <a:pt x="9017" y="4699"/>
                    <a:pt x="11557" y="3048"/>
                    <a:pt x="14351" y="1778"/>
                  </a:cubicBezTo>
                  <a:cubicBezTo>
                    <a:pt x="17272" y="636"/>
                    <a:pt x="20193" y="0"/>
                    <a:pt x="2324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99" name="Shape 220">
              <a:extLst>
                <a:ext uri="{FF2B5EF4-FFF2-40B4-BE49-F238E27FC236}">
                  <a16:creationId xmlns:a16="http://schemas.microsoft.com/office/drawing/2014/main" id="{822D00DF-EEC4-954B-65CD-94B625A3419F}"/>
                </a:ext>
              </a:extLst>
            </p:cNvPr>
            <p:cNvSpPr/>
            <p:nvPr/>
          </p:nvSpPr>
          <p:spPr>
            <a:xfrm>
              <a:off x="280289" y="848360"/>
              <a:ext cx="46609" cy="46228"/>
            </a:xfrm>
            <a:custGeom>
              <a:avLst/>
              <a:gdLst/>
              <a:ahLst/>
              <a:cxnLst/>
              <a:rect l="0" t="0" r="0" b="0"/>
              <a:pathLst>
                <a:path w="46609" h="46228">
                  <a:moveTo>
                    <a:pt x="23368" y="0"/>
                  </a:moveTo>
                  <a:cubicBezTo>
                    <a:pt x="26416" y="0"/>
                    <a:pt x="29337" y="508"/>
                    <a:pt x="32258" y="1651"/>
                  </a:cubicBezTo>
                  <a:cubicBezTo>
                    <a:pt x="35052" y="2922"/>
                    <a:pt x="37592" y="4572"/>
                    <a:pt x="39751" y="6731"/>
                  </a:cubicBezTo>
                  <a:cubicBezTo>
                    <a:pt x="41910" y="8890"/>
                    <a:pt x="43688" y="11430"/>
                    <a:pt x="44831" y="14224"/>
                  </a:cubicBezTo>
                  <a:cubicBezTo>
                    <a:pt x="45974" y="17018"/>
                    <a:pt x="46609" y="20066"/>
                    <a:pt x="46609" y="23114"/>
                  </a:cubicBezTo>
                  <a:cubicBezTo>
                    <a:pt x="46609" y="26162"/>
                    <a:pt x="45974" y="29083"/>
                    <a:pt x="44831" y="31877"/>
                  </a:cubicBezTo>
                  <a:cubicBezTo>
                    <a:pt x="43688" y="34798"/>
                    <a:pt x="41910" y="37211"/>
                    <a:pt x="39751" y="39497"/>
                  </a:cubicBezTo>
                  <a:cubicBezTo>
                    <a:pt x="37592" y="41656"/>
                    <a:pt x="35052" y="43307"/>
                    <a:pt x="32258" y="44450"/>
                  </a:cubicBezTo>
                  <a:cubicBezTo>
                    <a:pt x="29337" y="45593"/>
                    <a:pt x="26416" y="46228"/>
                    <a:pt x="23368" y="46228"/>
                  </a:cubicBezTo>
                  <a:cubicBezTo>
                    <a:pt x="20193" y="46228"/>
                    <a:pt x="17272" y="45593"/>
                    <a:pt x="14351" y="44450"/>
                  </a:cubicBezTo>
                  <a:cubicBezTo>
                    <a:pt x="11557" y="43307"/>
                    <a:pt x="9017" y="41656"/>
                    <a:pt x="6858" y="39497"/>
                  </a:cubicBezTo>
                  <a:cubicBezTo>
                    <a:pt x="4699" y="37211"/>
                    <a:pt x="2921" y="34798"/>
                    <a:pt x="1778" y="31877"/>
                  </a:cubicBezTo>
                  <a:cubicBezTo>
                    <a:pt x="635" y="29083"/>
                    <a:pt x="0" y="26162"/>
                    <a:pt x="0" y="23114"/>
                  </a:cubicBezTo>
                  <a:cubicBezTo>
                    <a:pt x="0" y="20066"/>
                    <a:pt x="635" y="17018"/>
                    <a:pt x="1778" y="14224"/>
                  </a:cubicBezTo>
                  <a:cubicBezTo>
                    <a:pt x="2921" y="11430"/>
                    <a:pt x="4699" y="8890"/>
                    <a:pt x="6858" y="6731"/>
                  </a:cubicBezTo>
                  <a:cubicBezTo>
                    <a:pt x="9017" y="4572"/>
                    <a:pt x="11557" y="2922"/>
                    <a:pt x="14351" y="1651"/>
                  </a:cubicBezTo>
                  <a:cubicBezTo>
                    <a:pt x="17272" y="508"/>
                    <a:pt x="20193" y="0"/>
                    <a:pt x="23368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00" name="Shape 221">
              <a:extLst>
                <a:ext uri="{FF2B5EF4-FFF2-40B4-BE49-F238E27FC236}">
                  <a16:creationId xmlns:a16="http://schemas.microsoft.com/office/drawing/2014/main" id="{04AD175C-00F6-029D-A486-77E998378668}"/>
                </a:ext>
              </a:extLst>
            </p:cNvPr>
            <p:cNvSpPr/>
            <p:nvPr/>
          </p:nvSpPr>
          <p:spPr>
            <a:xfrm>
              <a:off x="307848" y="744855"/>
              <a:ext cx="46609" cy="46355"/>
            </a:xfrm>
            <a:custGeom>
              <a:avLst/>
              <a:gdLst/>
              <a:ahLst/>
              <a:cxnLst/>
              <a:rect l="0" t="0" r="0" b="0"/>
              <a:pathLst>
                <a:path w="46609" h="46355">
                  <a:moveTo>
                    <a:pt x="23241" y="0"/>
                  </a:moveTo>
                  <a:cubicBezTo>
                    <a:pt x="26289" y="0"/>
                    <a:pt x="29337" y="634"/>
                    <a:pt x="32131" y="1777"/>
                  </a:cubicBezTo>
                  <a:cubicBezTo>
                    <a:pt x="35052" y="2921"/>
                    <a:pt x="37592" y="4572"/>
                    <a:pt x="39751" y="6858"/>
                  </a:cubicBezTo>
                  <a:cubicBezTo>
                    <a:pt x="41910" y="9017"/>
                    <a:pt x="43561" y="11430"/>
                    <a:pt x="44831" y="14351"/>
                  </a:cubicBezTo>
                  <a:cubicBezTo>
                    <a:pt x="45974" y="17145"/>
                    <a:pt x="46609" y="20065"/>
                    <a:pt x="46609" y="23113"/>
                  </a:cubicBezTo>
                  <a:cubicBezTo>
                    <a:pt x="46609" y="26288"/>
                    <a:pt x="45974" y="29209"/>
                    <a:pt x="44831" y="32003"/>
                  </a:cubicBezTo>
                  <a:cubicBezTo>
                    <a:pt x="43561" y="34798"/>
                    <a:pt x="41910" y="37337"/>
                    <a:pt x="39751" y="39497"/>
                  </a:cubicBezTo>
                  <a:cubicBezTo>
                    <a:pt x="37592" y="41656"/>
                    <a:pt x="35052" y="43433"/>
                    <a:pt x="32131" y="44576"/>
                  </a:cubicBezTo>
                  <a:cubicBezTo>
                    <a:pt x="29337" y="45720"/>
                    <a:pt x="26289" y="46355"/>
                    <a:pt x="23241" y="46355"/>
                  </a:cubicBezTo>
                  <a:cubicBezTo>
                    <a:pt x="20193" y="46355"/>
                    <a:pt x="17145" y="45720"/>
                    <a:pt x="14351" y="44576"/>
                  </a:cubicBezTo>
                  <a:cubicBezTo>
                    <a:pt x="11430" y="43433"/>
                    <a:pt x="9017" y="41656"/>
                    <a:pt x="6731" y="39497"/>
                  </a:cubicBezTo>
                  <a:cubicBezTo>
                    <a:pt x="4572" y="37337"/>
                    <a:pt x="2921" y="34798"/>
                    <a:pt x="1778" y="32003"/>
                  </a:cubicBezTo>
                  <a:cubicBezTo>
                    <a:pt x="508" y="29209"/>
                    <a:pt x="0" y="26288"/>
                    <a:pt x="0" y="23113"/>
                  </a:cubicBezTo>
                  <a:cubicBezTo>
                    <a:pt x="0" y="20065"/>
                    <a:pt x="508" y="17145"/>
                    <a:pt x="1778" y="14351"/>
                  </a:cubicBezTo>
                  <a:cubicBezTo>
                    <a:pt x="2921" y="11430"/>
                    <a:pt x="4572" y="9017"/>
                    <a:pt x="6731" y="6858"/>
                  </a:cubicBezTo>
                  <a:cubicBezTo>
                    <a:pt x="9017" y="4572"/>
                    <a:pt x="11430" y="2921"/>
                    <a:pt x="14351" y="1777"/>
                  </a:cubicBezTo>
                  <a:cubicBezTo>
                    <a:pt x="17145" y="634"/>
                    <a:pt x="20193" y="0"/>
                    <a:pt x="2324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01" name="Shape 222">
              <a:extLst>
                <a:ext uri="{FF2B5EF4-FFF2-40B4-BE49-F238E27FC236}">
                  <a16:creationId xmlns:a16="http://schemas.microsoft.com/office/drawing/2014/main" id="{9FCD3723-5C7B-550E-0D50-95DDF4AE7C75}"/>
                </a:ext>
              </a:extLst>
            </p:cNvPr>
            <p:cNvSpPr/>
            <p:nvPr/>
          </p:nvSpPr>
          <p:spPr>
            <a:xfrm>
              <a:off x="341630" y="645160"/>
              <a:ext cx="46609" cy="46228"/>
            </a:xfrm>
            <a:custGeom>
              <a:avLst/>
              <a:gdLst/>
              <a:ahLst/>
              <a:cxnLst/>
              <a:rect l="0" t="0" r="0" b="0"/>
              <a:pathLst>
                <a:path w="46609" h="46228">
                  <a:moveTo>
                    <a:pt x="23241" y="0"/>
                  </a:moveTo>
                  <a:cubicBezTo>
                    <a:pt x="26289" y="0"/>
                    <a:pt x="29337" y="508"/>
                    <a:pt x="32131" y="1778"/>
                  </a:cubicBezTo>
                  <a:cubicBezTo>
                    <a:pt x="35052" y="2922"/>
                    <a:pt x="37592" y="4572"/>
                    <a:pt x="39751" y="6731"/>
                  </a:cubicBezTo>
                  <a:cubicBezTo>
                    <a:pt x="41910" y="8890"/>
                    <a:pt x="43561" y="11430"/>
                    <a:pt x="44831" y="14224"/>
                  </a:cubicBezTo>
                  <a:cubicBezTo>
                    <a:pt x="45974" y="17145"/>
                    <a:pt x="46609" y="20066"/>
                    <a:pt x="46609" y="23114"/>
                  </a:cubicBezTo>
                  <a:cubicBezTo>
                    <a:pt x="46609" y="26162"/>
                    <a:pt x="45974" y="29083"/>
                    <a:pt x="44831" y="32003"/>
                  </a:cubicBezTo>
                  <a:cubicBezTo>
                    <a:pt x="43561" y="34798"/>
                    <a:pt x="41910" y="37338"/>
                    <a:pt x="39751" y="39497"/>
                  </a:cubicBezTo>
                  <a:cubicBezTo>
                    <a:pt x="37592" y="41656"/>
                    <a:pt x="35052" y="43307"/>
                    <a:pt x="32131" y="44450"/>
                  </a:cubicBezTo>
                  <a:cubicBezTo>
                    <a:pt x="29337" y="45720"/>
                    <a:pt x="26289" y="46228"/>
                    <a:pt x="23241" y="46228"/>
                  </a:cubicBezTo>
                  <a:cubicBezTo>
                    <a:pt x="20193" y="46228"/>
                    <a:pt x="17145" y="45720"/>
                    <a:pt x="14351" y="44450"/>
                  </a:cubicBezTo>
                  <a:cubicBezTo>
                    <a:pt x="11430" y="43307"/>
                    <a:pt x="9017" y="41656"/>
                    <a:pt x="6731" y="39497"/>
                  </a:cubicBezTo>
                  <a:cubicBezTo>
                    <a:pt x="4572" y="37338"/>
                    <a:pt x="2921" y="34798"/>
                    <a:pt x="1778" y="32003"/>
                  </a:cubicBezTo>
                  <a:cubicBezTo>
                    <a:pt x="508" y="29083"/>
                    <a:pt x="0" y="26162"/>
                    <a:pt x="0" y="23114"/>
                  </a:cubicBezTo>
                  <a:cubicBezTo>
                    <a:pt x="0" y="20066"/>
                    <a:pt x="508" y="17145"/>
                    <a:pt x="1778" y="14224"/>
                  </a:cubicBezTo>
                  <a:cubicBezTo>
                    <a:pt x="2921" y="11430"/>
                    <a:pt x="4572" y="8890"/>
                    <a:pt x="6731" y="6731"/>
                  </a:cubicBezTo>
                  <a:cubicBezTo>
                    <a:pt x="9017" y="4572"/>
                    <a:pt x="11430" y="2922"/>
                    <a:pt x="14351" y="1778"/>
                  </a:cubicBezTo>
                  <a:cubicBezTo>
                    <a:pt x="17145" y="508"/>
                    <a:pt x="20193" y="0"/>
                    <a:pt x="2324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02" name="Shape 223">
              <a:extLst>
                <a:ext uri="{FF2B5EF4-FFF2-40B4-BE49-F238E27FC236}">
                  <a16:creationId xmlns:a16="http://schemas.microsoft.com/office/drawing/2014/main" id="{23D358C5-7D38-BA7D-E712-50476B7C6A5D}"/>
                </a:ext>
              </a:extLst>
            </p:cNvPr>
            <p:cNvSpPr/>
            <p:nvPr/>
          </p:nvSpPr>
          <p:spPr>
            <a:xfrm>
              <a:off x="382270" y="552323"/>
              <a:ext cx="46609" cy="46355"/>
            </a:xfrm>
            <a:custGeom>
              <a:avLst/>
              <a:gdLst/>
              <a:ahLst/>
              <a:cxnLst/>
              <a:rect l="0" t="0" r="0" b="0"/>
              <a:pathLst>
                <a:path w="46609" h="46355">
                  <a:moveTo>
                    <a:pt x="23368" y="0"/>
                  </a:moveTo>
                  <a:cubicBezTo>
                    <a:pt x="26416" y="0"/>
                    <a:pt x="29464" y="635"/>
                    <a:pt x="32258" y="1778"/>
                  </a:cubicBezTo>
                  <a:cubicBezTo>
                    <a:pt x="35052" y="2921"/>
                    <a:pt x="37592" y="4699"/>
                    <a:pt x="39751" y="6858"/>
                  </a:cubicBezTo>
                  <a:cubicBezTo>
                    <a:pt x="42037" y="9017"/>
                    <a:pt x="43688" y="11557"/>
                    <a:pt x="44831" y="14351"/>
                  </a:cubicBezTo>
                  <a:cubicBezTo>
                    <a:pt x="46101" y="17145"/>
                    <a:pt x="46609" y="20065"/>
                    <a:pt x="46609" y="23240"/>
                  </a:cubicBezTo>
                  <a:cubicBezTo>
                    <a:pt x="46609" y="26289"/>
                    <a:pt x="46101" y="29210"/>
                    <a:pt x="44831" y="32004"/>
                  </a:cubicBezTo>
                  <a:cubicBezTo>
                    <a:pt x="43688" y="34925"/>
                    <a:pt x="42037" y="37338"/>
                    <a:pt x="39751" y="39497"/>
                  </a:cubicBezTo>
                  <a:cubicBezTo>
                    <a:pt x="37592" y="41656"/>
                    <a:pt x="35052" y="43434"/>
                    <a:pt x="32258" y="44577"/>
                  </a:cubicBezTo>
                  <a:cubicBezTo>
                    <a:pt x="29464" y="45720"/>
                    <a:pt x="26416" y="46355"/>
                    <a:pt x="23368" y="46355"/>
                  </a:cubicBezTo>
                  <a:cubicBezTo>
                    <a:pt x="20193" y="46355"/>
                    <a:pt x="17272" y="45720"/>
                    <a:pt x="14478" y="44577"/>
                  </a:cubicBezTo>
                  <a:cubicBezTo>
                    <a:pt x="11557" y="43434"/>
                    <a:pt x="9017" y="41656"/>
                    <a:pt x="6858" y="39497"/>
                  </a:cubicBezTo>
                  <a:cubicBezTo>
                    <a:pt x="4699" y="37338"/>
                    <a:pt x="3048" y="34925"/>
                    <a:pt x="1778" y="32004"/>
                  </a:cubicBezTo>
                  <a:cubicBezTo>
                    <a:pt x="635" y="29210"/>
                    <a:pt x="0" y="26289"/>
                    <a:pt x="0" y="23240"/>
                  </a:cubicBezTo>
                  <a:cubicBezTo>
                    <a:pt x="0" y="20065"/>
                    <a:pt x="635" y="17145"/>
                    <a:pt x="1778" y="14351"/>
                  </a:cubicBezTo>
                  <a:cubicBezTo>
                    <a:pt x="3048" y="11557"/>
                    <a:pt x="4699" y="9017"/>
                    <a:pt x="6858" y="6858"/>
                  </a:cubicBezTo>
                  <a:cubicBezTo>
                    <a:pt x="9017" y="4699"/>
                    <a:pt x="11557" y="2921"/>
                    <a:pt x="14478" y="1778"/>
                  </a:cubicBezTo>
                  <a:cubicBezTo>
                    <a:pt x="17272" y="635"/>
                    <a:pt x="20193" y="0"/>
                    <a:pt x="23368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03" name="Shape 224">
              <a:extLst>
                <a:ext uri="{FF2B5EF4-FFF2-40B4-BE49-F238E27FC236}">
                  <a16:creationId xmlns:a16="http://schemas.microsoft.com/office/drawing/2014/main" id="{41799A2B-3D31-6BBC-374F-2E6ED7B4F974}"/>
                </a:ext>
              </a:extLst>
            </p:cNvPr>
            <p:cNvSpPr/>
            <p:nvPr/>
          </p:nvSpPr>
          <p:spPr>
            <a:xfrm>
              <a:off x="430657" y="469900"/>
              <a:ext cx="46609" cy="46355"/>
            </a:xfrm>
            <a:custGeom>
              <a:avLst/>
              <a:gdLst/>
              <a:ahLst/>
              <a:cxnLst/>
              <a:rect l="0" t="0" r="0" b="0"/>
              <a:pathLst>
                <a:path w="46609" h="46355">
                  <a:moveTo>
                    <a:pt x="23241" y="0"/>
                  </a:moveTo>
                  <a:cubicBezTo>
                    <a:pt x="26289" y="0"/>
                    <a:pt x="29337" y="635"/>
                    <a:pt x="32131" y="1778"/>
                  </a:cubicBezTo>
                  <a:cubicBezTo>
                    <a:pt x="35052" y="2921"/>
                    <a:pt x="37592" y="4699"/>
                    <a:pt x="39751" y="6858"/>
                  </a:cubicBezTo>
                  <a:cubicBezTo>
                    <a:pt x="41910" y="9017"/>
                    <a:pt x="43561" y="11430"/>
                    <a:pt x="44831" y="14351"/>
                  </a:cubicBezTo>
                  <a:cubicBezTo>
                    <a:pt x="45974" y="17145"/>
                    <a:pt x="46609" y="20066"/>
                    <a:pt x="46609" y="23241"/>
                  </a:cubicBezTo>
                  <a:cubicBezTo>
                    <a:pt x="46609" y="26289"/>
                    <a:pt x="45974" y="29210"/>
                    <a:pt x="44831" y="32004"/>
                  </a:cubicBezTo>
                  <a:cubicBezTo>
                    <a:pt x="43561" y="34925"/>
                    <a:pt x="41910" y="37338"/>
                    <a:pt x="39751" y="39497"/>
                  </a:cubicBezTo>
                  <a:cubicBezTo>
                    <a:pt x="37592" y="41656"/>
                    <a:pt x="35052" y="43434"/>
                    <a:pt x="32131" y="44577"/>
                  </a:cubicBezTo>
                  <a:cubicBezTo>
                    <a:pt x="29337" y="45720"/>
                    <a:pt x="26289" y="46355"/>
                    <a:pt x="23241" y="46355"/>
                  </a:cubicBezTo>
                  <a:cubicBezTo>
                    <a:pt x="20193" y="46355"/>
                    <a:pt x="17145" y="45720"/>
                    <a:pt x="14351" y="44577"/>
                  </a:cubicBezTo>
                  <a:cubicBezTo>
                    <a:pt x="11430" y="43434"/>
                    <a:pt x="9017" y="41656"/>
                    <a:pt x="6731" y="39497"/>
                  </a:cubicBezTo>
                  <a:cubicBezTo>
                    <a:pt x="4572" y="37338"/>
                    <a:pt x="2921" y="34925"/>
                    <a:pt x="1778" y="32004"/>
                  </a:cubicBezTo>
                  <a:cubicBezTo>
                    <a:pt x="508" y="29210"/>
                    <a:pt x="0" y="26289"/>
                    <a:pt x="0" y="23241"/>
                  </a:cubicBezTo>
                  <a:cubicBezTo>
                    <a:pt x="0" y="20066"/>
                    <a:pt x="508" y="17145"/>
                    <a:pt x="1778" y="14351"/>
                  </a:cubicBezTo>
                  <a:cubicBezTo>
                    <a:pt x="2921" y="11430"/>
                    <a:pt x="4572" y="9017"/>
                    <a:pt x="6731" y="6858"/>
                  </a:cubicBezTo>
                  <a:cubicBezTo>
                    <a:pt x="9017" y="4699"/>
                    <a:pt x="11430" y="2921"/>
                    <a:pt x="14351" y="1778"/>
                  </a:cubicBezTo>
                  <a:cubicBezTo>
                    <a:pt x="17145" y="635"/>
                    <a:pt x="20193" y="0"/>
                    <a:pt x="2324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04" name="Shape 225">
              <a:extLst>
                <a:ext uri="{FF2B5EF4-FFF2-40B4-BE49-F238E27FC236}">
                  <a16:creationId xmlns:a16="http://schemas.microsoft.com/office/drawing/2014/main" id="{D1A615D1-C610-4F30-7164-0B5DAEC5BCEC}"/>
                </a:ext>
              </a:extLst>
            </p:cNvPr>
            <p:cNvSpPr/>
            <p:nvPr/>
          </p:nvSpPr>
          <p:spPr>
            <a:xfrm>
              <a:off x="487172" y="401193"/>
              <a:ext cx="46609" cy="46228"/>
            </a:xfrm>
            <a:custGeom>
              <a:avLst/>
              <a:gdLst/>
              <a:ahLst/>
              <a:cxnLst/>
              <a:rect l="0" t="0" r="0" b="0"/>
              <a:pathLst>
                <a:path w="46609" h="46228">
                  <a:moveTo>
                    <a:pt x="23241" y="0"/>
                  </a:moveTo>
                  <a:cubicBezTo>
                    <a:pt x="26289" y="0"/>
                    <a:pt x="29337" y="635"/>
                    <a:pt x="32131" y="1778"/>
                  </a:cubicBezTo>
                  <a:cubicBezTo>
                    <a:pt x="35052" y="2921"/>
                    <a:pt x="37592" y="4572"/>
                    <a:pt x="39751" y="6731"/>
                  </a:cubicBezTo>
                  <a:cubicBezTo>
                    <a:pt x="41910" y="8890"/>
                    <a:pt x="43561" y="11430"/>
                    <a:pt x="44831" y="14224"/>
                  </a:cubicBezTo>
                  <a:cubicBezTo>
                    <a:pt x="45974" y="17145"/>
                    <a:pt x="46609" y="20066"/>
                    <a:pt x="46609" y="23114"/>
                  </a:cubicBezTo>
                  <a:cubicBezTo>
                    <a:pt x="46609" y="26162"/>
                    <a:pt x="45974" y="29083"/>
                    <a:pt x="44831" y="32004"/>
                  </a:cubicBezTo>
                  <a:cubicBezTo>
                    <a:pt x="43561" y="34798"/>
                    <a:pt x="41910" y="37338"/>
                    <a:pt x="39751" y="39497"/>
                  </a:cubicBezTo>
                  <a:cubicBezTo>
                    <a:pt x="37592" y="41656"/>
                    <a:pt x="35052" y="43307"/>
                    <a:pt x="32131" y="44450"/>
                  </a:cubicBezTo>
                  <a:cubicBezTo>
                    <a:pt x="29337" y="45720"/>
                    <a:pt x="26289" y="46228"/>
                    <a:pt x="23241" y="46228"/>
                  </a:cubicBezTo>
                  <a:cubicBezTo>
                    <a:pt x="20193" y="46228"/>
                    <a:pt x="17145" y="45720"/>
                    <a:pt x="14351" y="44450"/>
                  </a:cubicBezTo>
                  <a:cubicBezTo>
                    <a:pt x="11430" y="43307"/>
                    <a:pt x="9017" y="41656"/>
                    <a:pt x="6731" y="39497"/>
                  </a:cubicBezTo>
                  <a:cubicBezTo>
                    <a:pt x="4572" y="37338"/>
                    <a:pt x="2921" y="34798"/>
                    <a:pt x="1778" y="32004"/>
                  </a:cubicBezTo>
                  <a:cubicBezTo>
                    <a:pt x="508" y="29083"/>
                    <a:pt x="0" y="26162"/>
                    <a:pt x="0" y="23114"/>
                  </a:cubicBezTo>
                  <a:cubicBezTo>
                    <a:pt x="0" y="20066"/>
                    <a:pt x="508" y="17145"/>
                    <a:pt x="1778" y="14224"/>
                  </a:cubicBezTo>
                  <a:cubicBezTo>
                    <a:pt x="2921" y="11430"/>
                    <a:pt x="4572" y="8890"/>
                    <a:pt x="6731" y="6731"/>
                  </a:cubicBezTo>
                  <a:cubicBezTo>
                    <a:pt x="9017" y="4572"/>
                    <a:pt x="11430" y="2921"/>
                    <a:pt x="14351" y="1778"/>
                  </a:cubicBezTo>
                  <a:cubicBezTo>
                    <a:pt x="17145" y="635"/>
                    <a:pt x="20193" y="0"/>
                    <a:pt x="2324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05" name="Shape 226">
              <a:extLst>
                <a:ext uri="{FF2B5EF4-FFF2-40B4-BE49-F238E27FC236}">
                  <a16:creationId xmlns:a16="http://schemas.microsoft.com/office/drawing/2014/main" id="{04ABAED7-35E3-2DCC-487D-301913470180}"/>
                </a:ext>
              </a:extLst>
            </p:cNvPr>
            <p:cNvSpPr/>
            <p:nvPr/>
          </p:nvSpPr>
          <p:spPr>
            <a:xfrm>
              <a:off x="552450" y="349377"/>
              <a:ext cx="46609" cy="46355"/>
            </a:xfrm>
            <a:custGeom>
              <a:avLst/>
              <a:gdLst/>
              <a:ahLst/>
              <a:cxnLst/>
              <a:rect l="0" t="0" r="0" b="0"/>
              <a:pathLst>
                <a:path w="46609" h="46355">
                  <a:moveTo>
                    <a:pt x="23368" y="0"/>
                  </a:moveTo>
                  <a:cubicBezTo>
                    <a:pt x="26416" y="0"/>
                    <a:pt x="29464" y="635"/>
                    <a:pt x="32258" y="1778"/>
                  </a:cubicBezTo>
                  <a:cubicBezTo>
                    <a:pt x="35179" y="2921"/>
                    <a:pt x="37592" y="4699"/>
                    <a:pt x="39878" y="6858"/>
                  </a:cubicBezTo>
                  <a:cubicBezTo>
                    <a:pt x="42037" y="9017"/>
                    <a:pt x="43688" y="11557"/>
                    <a:pt x="44831" y="14351"/>
                  </a:cubicBezTo>
                  <a:cubicBezTo>
                    <a:pt x="46101" y="17145"/>
                    <a:pt x="46609" y="20066"/>
                    <a:pt x="46609" y="23241"/>
                  </a:cubicBezTo>
                  <a:cubicBezTo>
                    <a:pt x="46609" y="26289"/>
                    <a:pt x="46101" y="29210"/>
                    <a:pt x="44831" y="32004"/>
                  </a:cubicBezTo>
                  <a:cubicBezTo>
                    <a:pt x="43688" y="34925"/>
                    <a:pt x="42037" y="37338"/>
                    <a:pt x="39878" y="39497"/>
                  </a:cubicBezTo>
                  <a:cubicBezTo>
                    <a:pt x="37592" y="41656"/>
                    <a:pt x="35179" y="43434"/>
                    <a:pt x="32258" y="44577"/>
                  </a:cubicBezTo>
                  <a:cubicBezTo>
                    <a:pt x="29464" y="45720"/>
                    <a:pt x="26416" y="46355"/>
                    <a:pt x="23368" y="46355"/>
                  </a:cubicBezTo>
                  <a:cubicBezTo>
                    <a:pt x="20320" y="46355"/>
                    <a:pt x="17272" y="45720"/>
                    <a:pt x="14478" y="44577"/>
                  </a:cubicBezTo>
                  <a:cubicBezTo>
                    <a:pt x="11557" y="43434"/>
                    <a:pt x="9017" y="41656"/>
                    <a:pt x="6858" y="39497"/>
                  </a:cubicBezTo>
                  <a:cubicBezTo>
                    <a:pt x="4699" y="37338"/>
                    <a:pt x="3048" y="34925"/>
                    <a:pt x="1778" y="32004"/>
                  </a:cubicBezTo>
                  <a:cubicBezTo>
                    <a:pt x="635" y="29210"/>
                    <a:pt x="0" y="26289"/>
                    <a:pt x="0" y="23241"/>
                  </a:cubicBezTo>
                  <a:cubicBezTo>
                    <a:pt x="0" y="20066"/>
                    <a:pt x="635" y="17145"/>
                    <a:pt x="1778" y="14351"/>
                  </a:cubicBezTo>
                  <a:cubicBezTo>
                    <a:pt x="3048" y="11557"/>
                    <a:pt x="4699" y="9017"/>
                    <a:pt x="6858" y="6858"/>
                  </a:cubicBezTo>
                  <a:cubicBezTo>
                    <a:pt x="9017" y="4699"/>
                    <a:pt x="11557" y="2921"/>
                    <a:pt x="14478" y="1778"/>
                  </a:cubicBezTo>
                  <a:cubicBezTo>
                    <a:pt x="17272" y="635"/>
                    <a:pt x="20320" y="0"/>
                    <a:pt x="23368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06" name="Shape 227">
              <a:extLst>
                <a:ext uri="{FF2B5EF4-FFF2-40B4-BE49-F238E27FC236}">
                  <a16:creationId xmlns:a16="http://schemas.microsoft.com/office/drawing/2014/main" id="{C80D93FC-B0E0-C0FC-E746-ED163BAB05DD}"/>
                </a:ext>
              </a:extLst>
            </p:cNvPr>
            <p:cNvSpPr/>
            <p:nvPr/>
          </p:nvSpPr>
          <p:spPr>
            <a:xfrm>
              <a:off x="627380" y="318008"/>
              <a:ext cx="46609" cy="46228"/>
            </a:xfrm>
            <a:custGeom>
              <a:avLst/>
              <a:gdLst/>
              <a:ahLst/>
              <a:cxnLst/>
              <a:rect l="0" t="0" r="0" b="0"/>
              <a:pathLst>
                <a:path w="46609" h="46228">
                  <a:moveTo>
                    <a:pt x="23368" y="0"/>
                  </a:moveTo>
                  <a:cubicBezTo>
                    <a:pt x="26416" y="0"/>
                    <a:pt x="29337" y="635"/>
                    <a:pt x="32258" y="1778"/>
                  </a:cubicBezTo>
                  <a:cubicBezTo>
                    <a:pt x="35052" y="2921"/>
                    <a:pt x="37592" y="4572"/>
                    <a:pt x="39751" y="6731"/>
                  </a:cubicBezTo>
                  <a:cubicBezTo>
                    <a:pt x="41910" y="8890"/>
                    <a:pt x="43688" y="11430"/>
                    <a:pt x="44831" y="14224"/>
                  </a:cubicBezTo>
                  <a:cubicBezTo>
                    <a:pt x="45974" y="17145"/>
                    <a:pt x="46609" y="20066"/>
                    <a:pt x="46609" y="23114"/>
                  </a:cubicBezTo>
                  <a:cubicBezTo>
                    <a:pt x="46609" y="26162"/>
                    <a:pt x="45974" y="29210"/>
                    <a:pt x="44831" y="32004"/>
                  </a:cubicBezTo>
                  <a:cubicBezTo>
                    <a:pt x="43688" y="34798"/>
                    <a:pt x="41910" y="37338"/>
                    <a:pt x="39751" y="39497"/>
                  </a:cubicBezTo>
                  <a:cubicBezTo>
                    <a:pt x="37592" y="41656"/>
                    <a:pt x="35052" y="43307"/>
                    <a:pt x="32258" y="44450"/>
                  </a:cubicBezTo>
                  <a:cubicBezTo>
                    <a:pt x="29337" y="45720"/>
                    <a:pt x="26416" y="46228"/>
                    <a:pt x="23368" y="46228"/>
                  </a:cubicBezTo>
                  <a:cubicBezTo>
                    <a:pt x="20193" y="46228"/>
                    <a:pt x="17272" y="45720"/>
                    <a:pt x="14351" y="44450"/>
                  </a:cubicBezTo>
                  <a:cubicBezTo>
                    <a:pt x="11557" y="43307"/>
                    <a:pt x="9017" y="41656"/>
                    <a:pt x="6858" y="39497"/>
                  </a:cubicBezTo>
                  <a:cubicBezTo>
                    <a:pt x="4699" y="37338"/>
                    <a:pt x="2921" y="34798"/>
                    <a:pt x="1778" y="32004"/>
                  </a:cubicBezTo>
                  <a:cubicBezTo>
                    <a:pt x="635" y="29210"/>
                    <a:pt x="0" y="26162"/>
                    <a:pt x="0" y="23114"/>
                  </a:cubicBezTo>
                  <a:cubicBezTo>
                    <a:pt x="0" y="20066"/>
                    <a:pt x="635" y="17145"/>
                    <a:pt x="1778" y="14224"/>
                  </a:cubicBezTo>
                  <a:cubicBezTo>
                    <a:pt x="2921" y="11430"/>
                    <a:pt x="4699" y="8890"/>
                    <a:pt x="6858" y="6731"/>
                  </a:cubicBezTo>
                  <a:cubicBezTo>
                    <a:pt x="9017" y="4572"/>
                    <a:pt x="11557" y="2921"/>
                    <a:pt x="14351" y="1778"/>
                  </a:cubicBezTo>
                  <a:cubicBezTo>
                    <a:pt x="17272" y="635"/>
                    <a:pt x="20193" y="0"/>
                    <a:pt x="23368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07" name="Shape 228">
              <a:extLst>
                <a:ext uri="{FF2B5EF4-FFF2-40B4-BE49-F238E27FC236}">
                  <a16:creationId xmlns:a16="http://schemas.microsoft.com/office/drawing/2014/main" id="{A4E145E7-D298-1C07-AA75-E716437C08A5}"/>
                </a:ext>
              </a:extLst>
            </p:cNvPr>
            <p:cNvSpPr/>
            <p:nvPr/>
          </p:nvSpPr>
          <p:spPr>
            <a:xfrm>
              <a:off x="711200" y="310134"/>
              <a:ext cx="46609" cy="46228"/>
            </a:xfrm>
            <a:custGeom>
              <a:avLst/>
              <a:gdLst/>
              <a:ahLst/>
              <a:cxnLst/>
              <a:rect l="0" t="0" r="0" b="0"/>
              <a:pathLst>
                <a:path w="46609" h="46228">
                  <a:moveTo>
                    <a:pt x="23368" y="0"/>
                  </a:moveTo>
                  <a:cubicBezTo>
                    <a:pt x="26416" y="0"/>
                    <a:pt x="29337" y="635"/>
                    <a:pt x="32258" y="1778"/>
                  </a:cubicBezTo>
                  <a:cubicBezTo>
                    <a:pt x="35052" y="2921"/>
                    <a:pt x="37592" y="4572"/>
                    <a:pt x="39751" y="6731"/>
                  </a:cubicBezTo>
                  <a:cubicBezTo>
                    <a:pt x="41910" y="9017"/>
                    <a:pt x="43688" y="11430"/>
                    <a:pt x="44831" y="14351"/>
                  </a:cubicBezTo>
                  <a:cubicBezTo>
                    <a:pt x="45974" y="17145"/>
                    <a:pt x="46609" y="20066"/>
                    <a:pt x="46609" y="23114"/>
                  </a:cubicBezTo>
                  <a:cubicBezTo>
                    <a:pt x="46609" y="26162"/>
                    <a:pt x="45974" y="29210"/>
                    <a:pt x="44831" y="32004"/>
                  </a:cubicBezTo>
                  <a:cubicBezTo>
                    <a:pt x="43688" y="34798"/>
                    <a:pt x="41910" y="37338"/>
                    <a:pt x="39751" y="39497"/>
                  </a:cubicBezTo>
                  <a:cubicBezTo>
                    <a:pt x="37592" y="41656"/>
                    <a:pt x="35052" y="43307"/>
                    <a:pt x="32258" y="44577"/>
                  </a:cubicBezTo>
                  <a:cubicBezTo>
                    <a:pt x="29337" y="45720"/>
                    <a:pt x="26416" y="46228"/>
                    <a:pt x="23368" y="46228"/>
                  </a:cubicBezTo>
                  <a:cubicBezTo>
                    <a:pt x="20193" y="46228"/>
                    <a:pt x="17272" y="45720"/>
                    <a:pt x="14351" y="44577"/>
                  </a:cubicBezTo>
                  <a:cubicBezTo>
                    <a:pt x="11557" y="43307"/>
                    <a:pt x="9017" y="41656"/>
                    <a:pt x="6858" y="39497"/>
                  </a:cubicBezTo>
                  <a:cubicBezTo>
                    <a:pt x="4699" y="37338"/>
                    <a:pt x="2921" y="34798"/>
                    <a:pt x="1778" y="32004"/>
                  </a:cubicBezTo>
                  <a:cubicBezTo>
                    <a:pt x="635" y="29210"/>
                    <a:pt x="0" y="26162"/>
                    <a:pt x="0" y="23114"/>
                  </a:cubicBezTo>
                  <a:cubicBezTo>
                    <a:pt x="0" y="20066"/>
                    <a:pt x="635" y="17145"/>
                    <a:pt x="1778" y="14351"/>
                  </a:cubicBezTo>
                  <a:cubicBezTo>
                    <a:pt x="2921" y="11430"/>
                    <a:pt x="4699" y="9017"/>
                    <a:pt x="6858" y="6731"/>
                  </a:cubicBezTo>
                  <a:cubicBezTo>
                    <a:pt x="9017" y="4572"/>
                    <a:pt x="11557" y="2921"/>
                    <a:pt x="14351" y="1778"/>
                  </a:cubicBezTo>
                  <a:cubicBezTo>
                    <a:pt x="17272" y="635"/>
                    <a:pt x="20193" y="0"/>
                    <a:pt x="23368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08" name="Shape 229">
              <a:extLst>
                <a:ext uri="{FF2B5EF4-FFF2-40B4-BE49-F238E27FC236}">
                  <a16:creationId xmlns:a16="http://schemas.microsoft.com/office/drawing/2014/main" id="{61DB6FEB-39AB-4E7B-DCF6-579AE4D0A023}"/>
                </a:ext>
              </a:extLst>
            </p:cNvPr>
            <p:cNvSpPr/>
            <p:nvPr/>
          </p:nvSpPr>
          <p:spPr>
            <a:xfrm>
              <a:off x="790321" y="324866"/>
              <a:ext cx="46609" cy="46355"/>
            </a:xfrm>
            <a:custGeom>
              <a:avLst/>
              <a:gdLst/>
              <a:ahLst/>
              <a:cxnLst/>
              <a:rect l="0" t="0" r="0" b="0"/>
              <a:pathLst>
                <a:path w="46609" h="46355">
                  <a:moveTo>
                    <a:pt x="23368" y="0"/>
                  </a:moveTo>
                  <a:cubicBezTo>
                    <a:pt x="26416" y="0"/>
                    <a:pt x="29464" y="635"/>
                    <a:pt x="32258" y="1778"/>
                  </a:cubicBezTo>
                  <a:cubicBezTo>
                    <a:pt x="35052" y="2921"/>
                    <a:pt x="37592" y="4699"/>
                    <a:pt x="39878" y="6858"/>
                  </a:cubicBezTo>
                  <a:cubicBezTo>
                    <a:pt x="42037" y="9017"/>
                    <a:pt x="43688" y="11430"/>
                    <a:pt x="44831" y="14351"/>
                  </a:cubicBezTo>
                  <a:cubicBezTo>
                    <a:pt x="46101" y="17145"/>
                    <a:pt x="46609" y="20066"/>
                    <a:pt x="46609" y="23114"/>
                  </a:cubicBezTo>
                  <a:cubicBezTo>
                    <a:pt x="46609" y="26289"/>
                    <a:pt x="46101" y="29210"/>
                    <a:pt x="44831" y="32004"/>
                  </a:cubicBezTo>
                  <a:cubicBezTo>
                    <a:pt x="43688" y="34798"/>
                    <a:pt x="42037" y="37338"/>
                    <a:pt x="39878" y="39497"/>
                  </a:cubicBezTo>
                  <a:cubicBezTo>
                    <a:pt x="37592" y="41656"/>
                    <a:pt x="35052" y="43434"/>
                    <a:pt x="32258" y="44577"/>
                  </a:cubicBezTo>
                  <a:cubicBezTo>
                    <a:pt x="29464" y="45720"/>
                    <a:pt x="26416" y="46355"/>
                    <a:pt x="23368" y="46355"/>
                  </a:cubicBezTo>
                  <a:cubicBezTo>
                    <a:pt x="20193" y="46355"/>
                    <a:pt x="17272" y="45720"/>
                    <a:pt x="14478" y="44577"/>
                  </a:cubicBezTo>
                  <a:cubicBezTo>
                    <a:pt x="11557" y="43434"/>
                    <a:pt x="9017" y="41656"/>
                    <a:pt x="6858" y="39497"/>
                  </a:cubicBezTo>
                  <a:cubicBezTo>
                    <a:pt x="4699" y="37338"/>
                    <a:pt x="3048" y="34798"/>
                    <a:pt x="1778" y="32004"/>
                  </a:cubicBezTo>
                  <a:cubicBezTo>
                    <a:pt x="635" y="29210"/>
                    <a:pt x="0" y="26289"/>
                    <a:pt x="0" y="23114"/>
                  </a:cubicBezTo>
                  <a:cubicBezTo>
                    <a:pt x="0" y="20066"/>
                    <a:pt x="635" y="17145"/>
                    <a:pt x="1778" y="14351"/>
                  </a:cubicBezTo>
                  <a:cubicBezTo>
                    <a:pt x="3048" y="11430"/>
                    <a:pt x="4699" y="9017"/>
                    <a:pt x="6858" y="6858"/>
                  </a:cubicBezTo>
                  <a:cubicBezTo>
                    <a:pt x="9017" y="4699"/>
                    <a:pt x="11557" y="2921"/>
                    <a:pt x="14478" y="1778"/>
                  </a:cubicBezTo>
                  <a:cubicBezTo>
                    <a:pt x="17272" y="635"/>
                    <a:pt x="20193" y="0"/>
                    <a:pt x="23368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09" name="Shape 230">
              <a:extLst>
                <a:ext uri="{FF2B5EF4-FFF2-40B4-BE49-F238E27FC236}">
                  <a16:creationId xmlns:a16="http://schemas.microsoft.com/office/drawing/2014/main" id="{6A44AFE3-BB8D-DCDF-066E-D4A4453A060E}"/>
                </a:ext>
              </a:extLst>
            </p:cNvPr>
            <p:cNvSpPr/>
            <p:nvPr/>
          </p:nvSpPr>
          <p:spPr>
            <a:xfrm>
              <a:off x="861822" y="359029"/>
              <a:ext cx="46609" cy="46228"/>
            </a:xfrm>
            <a:custGeom>
              <a:avLst/>
              <a:gdLst/>
              <a:ahLst/>
              <a:cxnLst/>
              <a:rect l="0" t="0" r="0" b="0"/>
              <a:pathLst>
                <a:path w="46609" h="46228">
                  <a:moveTo>
                    <a:pt x="23368" y="0"/>
                  </a:moveTo>
                  <a:cubicBezTo>
                    <a:pt x="26416" y="0"/>
                    <a:pt x="29464" y="635"/>
                    <a:pt x="32258" y="1778"/>
                  </a:cubicBezTo>
                  <a:cubicBezTo>
                    <a:pt x="35179" y="2921"/>
                    <a:pt x="37592" y="4572"/>
                    <a:pt x="39878" y="6731"/>
                  </a:cubicBezTo>
                  <a:cubicBezTo>
                    <a:pt x="42037" y="8890"/>
                    <a:pt x="43688" y="11430"/>
                    <a:pt x="44831" y="14224"/>
                  </a:cubicBezTo>
                  <a:cubicBezTo>
                    <a:pt x="46101" y="17145"/>
                    <a:pt x="46609" y="20066"/>
                    <a:pt x="46609" y="23114"/>
                  </a:cubicBezTo>
                  <a:cubicBezTo>
                    <a:pt x="46609" y="26162"/>
                    <a:pt x="46101" y="29210"/>
                    <a:pt x="44831" y="32004"/>
                  </a:cubicBezTo>
                  <a:cubicBezTo>
                    <a:pt x="43688" y="34798"/>
                    <a:pt x="42037" y="37338"/>
                    <a:pt x="39878" y="39497"/>
                  </a:cubicBezTo>
                  <a:cubicBezTo>
                    <a:pt x="37592" y="41656"/>
                    <a:pt x="35179" y="43307"/>
                    <a:pt x="32258" y="44450"/>
                  </a:cubicBezTo>
                  <a:cubicBezTo>
                    <a:pt x="29464" y="45720"/>
                    <a:pt x="26416" y="46228"/>
                    <a:pt x="23368" y="46228"/>
                  </a:cubicBezTo>
                  <a:cubicBezTo>
                    <a:pt x="20320" y="46228"/>
                    <a:pt x="17272" y="45720"/>
                    <a:pt x="14478" y="44450"/>
                  </a:cubicBezTo>
                  <a:cubicBezTo>
                    <a:pt x="11557" y="43307"/>
                    <a:pt x="9017" y="41656"/>
                    <a:pt x="6858" y="39497"/>
                  </a:cubicBezTo>
                  <a:cubicBezTo>
                    <a:pt x="4699" y="37338"/>
                    <a:pt x="3048" y="34798"/>
                    <a:pt x="1778" y="32004"/>
                  </a:cubicBezTo>
                  <a:cubicBezTo>
                    <a:pt x="635" y="29210"/>
                    <a:pt x="0" y="26162"/>
                    <a:pt x="0" y="23114"/>
                  </a:cubicBezTo>
                  <a:cubicBezTo>
                    <a:pt x="0" y="20066"/>
                    <a:pt x="635" y="17145"/>
                    <a:pt x="1778" y="14224"/>
                  </a:cubicBezTo>
                  <a:cubicBezTo>
                    <a:pt x="3048" y="11430"/>
                    <a:pt x="4699" y="8890"/>
                    <a:pt x="6858" y="6731"/>
                  </a:cubicBezTo>
                  <a:cubicBezTo>
                    <a:pt x="9017" y="4572"/>
                    <a:pt x="11557" y="2921"/>
                    <a:pt x="14478" y="1778"/>
                  </a:cubicBezTo>
                  <a:cubicBezTo>
                    <a:pt x="17272" y="635"/>
                    <a:pt x="20320" y="0"/>
                    <a:pt x="23368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10" name="Shape 231">
              <a:extLst>
                <a:ext uri="{FF2B5EF4-FFF2-40B4-BE49-F238E27FC236}">
                  <a16:creationId xmlns:a16="http://schemas.microsoft.com/office/drawing/2014/main" id="{D68B9C7F-56F5-BA28-84EA-0FFB49B7C50C}"/>
                </a:ext>
              </a:extLst>
            </p:cNvPr>
            <p:cNvSpPr/>
            <p:nvPr/>
          </p:nvSpPr>
          <p:spPr>
            <a:xfrm>
              <a:off x="926084" y="409956"/>
              <a:ext cx="46609" cy="46228"/>
            </a:xfrm>
            <a:custGeom>
              <a:avLst/>
              <a:gdLst/>
              <a:ahLst/>
              <a:cxnLst/>
              <a:rect l="0" t="0" r="0" b="0"/>
              <a:pathLst>
                <a:path w="46609" h="46228">
                  <a:moveTo>
                    <a:pt x="23368" y="0"/>
                  </a:moveTo>
                  <a:cubicBezTo>
                    <a:pt x="26416" y="0"/>
                    <a:pt x="29337" y="508"/>
                    <a:pt x="32258" y="1778"/>
                  </a:cubicBezTo>
                  <a:cubicBezTo>
                    <a:pt x="35052" y="2921"/>
                    <a:pt x="37592" y="4572"/>
                    <a:pt x="39751" y="6731"/>
                  </a:cubicBezTo>
                  <a:cubicBezTo>
                    <a:pt x="41910" y="8890"/>
                    <a:pt x="43688" y="11430"/>
                    <a:pt x="44831" y="14224"/>
                  </a:cubicBezTo>
                  <a:cubicBezTo>
                    <a:pt x="45974" y="17018"/>
                    <a:pt x="46609" y="20066"/>
                    <a:pt x="46609" y="23114"/>
                  </a:cubicBezTo>
                  <a:cubicBezTo>
                    <a:pt x="46609" y="26162"/>
                    <a:pt x="45974" y="29083"/>
                    <a:pt x="44831" y="32004"/>
                  </a:cubicBezTo>
                  <a:cubicBezTo>
                    <a:pt x="43688" y="34798"/>
                    <a:pt x="41910" y="37338"/>
                    <a:pt x="39751" y="39497"/>
                  </a:cubicBezTo>
                  <a:cubicBezTo>
                    <a:pt x="37592" y="41656"/>
                    <a:pt x="35052" y="43307"/>
                    <a:pt x="32258" y="44450"/>
                  </a:cubicBezTo>
                  <a:cubicBezTo>
                    <a:pt x="29337" y="45593"/>
                    <a:pt x="26416" y="46228"/>
                    <a:pt x="23368" y="46228"/>
                  </a:cubicBezTo>
                  <a:cubicBezTo>
                    <a:pt x="20193" y="46228"/>
                    <a:pt x="17272" y="45593"/>
                    <a:pt x="14351" y="44450"/>
                  </a:cubicBezTo>
                  <a:cubicBezTo>
                    <a:pt x="11557" y="43307"/>
                    <a:pt x="9017" y="41656"/>
                    <a:pt x="6858" y="39497"/>
                  </a:cubicBezTo>
                  <a:cubicBezTo>
                    <a:pt x="4699" y="37338"/>
                    <a:pt x="2921" y="34798"/>
                    <a:pt x="1778" y="32004"/>
                  </a:cubicBezTo>
                  <a:cubicBezTo>
                    <a:pt x="635" y="29083"/>
                    <a:pt x="0" y="26162"/>
                    <a:pt x="0" y="23114"/>
                  </a:cubicBezTo>
                  <a:cubicBezTo>
                    <a:pt x="0" y="20066"/>
                    <a:pt x="635" y="17018"/>
                    <a:pt x="1778" y="14224"/>
                  </a:cubicBezTo>
                  <a:cubicBezTo>
                    <a:pt x="2921" y="11430"/>
                    <a:pt x="4699" y="8890"/>
                    <a:pt x="6858" y="6731"/>
                  </a:cubicBezTo>
                  <a:cubicBezTo>
                    <a:pt x="9017" y="4572"/>
                    <a:pt x="11557" y="2921"/>
                    <a:pt x="14351" y="1778"/>
                  </a:cubicBezTo>
                  <a:cubicBezTo>
                    <a:pt x="17272" y="508"/>
                    <a:pt x="20193" y="0"/>
                    <a:pt x="23368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11" name="Shape 232">
              <a:extLst>
                <a:ext uri="{FF2B5EF4-FFF2-40B4-BE49-F238E27FC236}">
                  <a16:creationId xmlns:a16="http://schemas.microsoft.com/office/drawing/2014/main" id="{317F9C85-E7E8-A435-2465-0ED001B494FC}"/>
                </a:ext>
              </a:extLst>
            </p:cNvPr>
            <p:cNvSpPr/>
            <p:nvPr/>
          </p:nvSpPr>
          <p:spPr>
            <a:xfrm>
              <a:off x="983361" y="474980"/>
              <a:ext cx="46609" cy="46228"/>
            </a:xfrm>
            <a:custGeom>
              <a:avLst/>
              <a:gdLst/>
              <a:ahLst/>
              <a:cxnLst/>
              <a:rect l="0" t="0" r="0" b="0"/>
              <a:pathLst>
                <a:path w="46609" h="46228">
                  <a:moveTo>
                    <a:pt x="23241" y="0"/>
                  </a:moveTo>
                  <a:cubicBezTo>
                    <a:pt x="26416" y="0"/>
                    <a:pt x="29337" y="508"/>
                    <a:pt x="32258" y="1778"/>
                  </a:cubicBezTo>
                  <a:cubicBezTo>
                    <a:pt x="35052" y="2921"/>
                    <a:pt x="37592" y="4572"/>
                    <a:pt x="39751" y="6731"/>
                  </a:cubicBezTo>
                  <a:cubicBezTo>
                    <a:pt x="41910" y="8890"/>
                    <a:pt x="43688" y="11430"/>
                    <a:pt x="44831" y="14224"/>
                  </a:cubicBezTo>
                  <a:cubicBezTo>
                    <a:pt x="45974" y="17145"/>
                    <a:pt x="46609" y="20066"/>
                    <a:pt x="46609" y="23114"/>
                  </a:cubicBezTo>
                  <a:cubicBezTo>
                    <a:pt x="46609" y="26162"/>
                    <a:pt x="45974" y="29083"/>
                    <a:pt x="44831" y="32004"/>
                  </a:cubicBezTo>
                  <a:cubicBezTo>
                    <a:pt x="43688" y="34798"/>
                    <a:pt x="41910" y="37338"/>
                    <a:pt x="39751" y="39497"/>
                  </a:cubicBezTo>
                  <a:cubicBezTo>
                    <a:pt x="37592" y="41656"/>
                    <a:pt x="35052" y="43307"/>
                    <a:pt x="32258" y="44450"/>
                  </a:cubicBezTo>
                  <a:cubicBezTo>
                    <a:pt x="29337" y="45593"/>
                    <a:pt x="26416" y="46228"/>
                    <a:pt x="23241" y="46228"/>
                  </a:cubicBezTo>
                  <a:cubicBezTo>
                    <a:pt x="20193" y="46228"/>
                    <a:pt x="17272" y="45593"/>
                    <a:pt x="14351" y="44450"/>
                  </a:cubicBezTo>
                  <a:cubicBezTo>
                    <a:pt x="11557" y="43307"/>
                    <a:pt x="9017" y="41656"/>
                    <a:pt x="6858" y="39497"/>
                  </a:cubicBezTo>
                  <a:cubicBezTo>
                    <a:pt x="4699" y="37338"/>
                    <a:pt x="2921" y="34798"/>
                    <a:pt x="1778" y="32004"/>
                  </a:cubicBezTo>
                  <a:cubicBezTo>
                    <a:pt x="635" y="29083"/>
                    <a:pt x="0" y="26162"/>
                    <a:pt x="0" y="23114"/>
                  </a:cubicBezTo>
                  <a:cubicBezTo>
                    <a:pt x="0" y="20066"/>
                    <a:pt x="635" y="17145"/>
                    <a:pt x="1778" y="14224"/>
                  </a:cubicBezTo>
                  <a:cubicBezTo>
                    <a:pt x="2921" y="11430"/>
                    <a:pt x="4699" y="8890"/>
                    <a:pt x="6858" y="6731"/>
                  </a:cubicBezTo>
                  <a:cubicBezTo>
                    <a:pt x="9017" y="4572"/>
                    <a:pt x="11557" y="2921"/>
                    <a:pt x="14351" y="1778"/>
                  </a:cubicBezTo>
                  <a:cubicBezTo>
                    <a:pt x="17272" y="508"/>
                    <a:pt x="20193" y="0"/>
                    <a:pt x="2324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12" name="Shape 233">
              <a:extLst>
                <a:ext uri="{FF2B5EF4-FFF2-40B4-BE49-F238E27FC236}">
                  <a16:creationId xmlns:a16="http://schemas.microsoft.com/office/drawing/2014/main" id="{320AFEC6-7B07-606D-0E89-FFBD16D2B1AD}"/>
                </a:ext>
              </a:extLst>
            </p:cNvPr>
            <p:cNvSpPr/>
            <p:nvPr/>
          </p:nvSpPr>
          <p:spPr>
            <a:xfrm>
              <a:off x="1034034" y="551561"/>
              <a:ext cx="46609" cy="46227"/>
            </a:xfrm>
            <a:custGeom>
              <a:avLst/>
              <a:gdLst/>
              <a:ahLst/>
              <a:cxnLst/>
              <a:rect l="0" t="0" r="0" b="0"/>
              <a:pathLst>
                <a:path w="46609" h="46227">
                  <a:moveTo>
                    <a:pt x="23241" y="0"/>
                  </a:moveTo>
                  <a:cubicBezTo>
                    <a:pt x="26416" y="0"/>
                    <a:pt x="29337" y="508"/>
                    <a:pt x="32131" y="1651"/>
                  </a:cubicBezTo>
                  <a:cubicBezTo>
                    <a:pt x="35052" y="2921"/>
                    <a:pt x="37592" y="4572"/>
                    <a:pt x="39751" y="6731"/>
                  </a:cubicBezTo>
                  <a:cubicBezTo>
                    <a:pt x="41910" y="8890"/>
                    <a:pt x="43561" y="11430"/>
                    <a:pt x="44831" y="14224"/>
                  </a:cubicBezTo>
                  <a:cubicBezTo>
                    <a:pt x="45974" y="17018"/>
                    <a:pt x="46609" y="20066"/>
                    <a:pt x="46609" y="23114"/>
                  </a:cubicBezTo>
                  <a:cubicBezTo>
                    <a:pt x="46609" y="26162"/>
                    <a:pt x="45974" y="29083"/>
                    <a:pt x="44831" y="32003"/>
                  </a:cubicBezTo>
                  <a:cubicBezTo>
                    <a:pt x="43561" y="34798"/>
                    <a:pt x="41910" y="37338"/>
                    <a:pt x="39751" y="39497"/>
                  </a:cubicBezTo>
                  <a:cubicBezTo>
                    <a:pt x="37592" y="41656"/>
                    <a:pt x="35052" y="43307"/>
                    <a:pt x="32131" y="44450"/>
                  </a:cubicBezTo>
                  <a:cubicBezTo>
                    <a:pt x="29337" y="45593"/>
                    <a:pt x="26416" y="46227"/>
                    <a:pt x="23241" y="46227"/>
                  </a:cubicBezTo>
                  <a:cubicBezTo>
                    <a:pt x="20193" y="46227"/>
                    <a:pt x="17272" y="45593"/>
                    <a:pt x="14351" y="44450"/>
                  </a:cubicBezTo>
                  <a:cubicBezTo>
                    <a:pt x="11557" y="43307"/>
                    <a:pt x="9017" y="41656"/>
                    <a:pt x="6858" y="39497"/>
                  </a:cubicBezTo>
                  <a:cubicBezTo>
                    <a:pt x="4572" y="37338"/>
                    <a:pt x="2921" y="34798"/>
                    <a:pt x="1778" y="32003"/>
                  </a:cubicBezTo>
                  <a:cubicBezTo>
                    <a:pt x="635" y="29083"/>
                    <a:pt x="0" y="26162"/>
                    <a:pt x="0" y="23114"/>
                  </a:cubicBezTo>
                  <a:cubicBezTo>
                    <a:pt x="0" y="20066"/>
                    <a:pt x="635" y="17018"/>
                    <a:pt x="1778" y="14224"/>
                  </a:cubicBezTo>
                  <a:cubicBezTo>
                    <a:pt x="2921" y="11430"/>
                    <a:pt x="4572" y="8890"/>
                    <a:pt x="6858" y="6731"/>
                  </a:cubicBezTo>
                  <a:cubicBezTo>
                    <a:pt x="9017" y="4572"/>
                    <a:pt x="11557" y="2921"/>
                    <a:pt x="14351" y="1651"/>
                  </a:cubicBezTo>
                  <a:cubicBezTo>
                    <a:pt x="17272" y="508"/>
                    <a:pt x="20193" y="0"/>
                    <a:pt x="2324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13" name="Shape 234">
              <a:extLst>
                <a:ext uri="{FF2B5EF4-FFF2-40B4-BE49-F238E27FC236}">
                  <a16:creationId xmlns:a16="http://schemas.microsoft.com/office/drawing/2014/main" id="{5F8DB51E-C6B4-1DDC-58A9-D5222A72BE3B}"/>
                </a:ext>
              </a:extLst>
            </p:cNvPr>
            <p:cNvSpPr/>
            <p:nvPr/>
          </p:nvSpPr>
          <p:spPr>
            <a:xfrm>
              <a:off x="1078357" y="637032"/>
              <a:ext cx="46609" cy="46228"/>
            </a:xfrm>
            <a:custGeom>
              <a:avLst/>
              <a:gdLst/>
              <a:ahLst/>
              <a:cxnLst/>
              <a:rect l="0" t="0" r="0" b="0"/>
              <a:pathLst>
                <a:path w="46609" h="46228">
                  <a:moveTo>
                    <a:pt x="23368" y="0"/>
                  </a:moveTo>
                  <a:cubicBezTo>
                    <a:pt x="26416" y="0"/>
                    <a:pt x="29464" y="508"/>
                    <a:pt x="32258" y="1778"/>
                  </a:cubicBezTo>
                  <a:cubicBezTo>
                    <a:pt x="35179" y="2922"/>
                    <a:pt x="37592" y="4573"/>
                    <a:pt x="39878" y="6731"/>
                  </a:cubicBezTo>
                  <a:cubicBezTo>
                    <a:pt x="42037" y="8890"/>
                    <a:pt x="43688" y="11430"/>
                    <a:pt x="44831" y="14225"/>
                  </a:cubicBezTo>
                  <a:cubicBezTo>
                    <a:pt x="46101" y="17018"/>
                    <a:pt x="46609" y="20066"/>
                    <a:pt x="46609" y="23114"/>
                  </a:cubicBezTo>
                  <a:cubicBezTo>
                    <a:pt x="46609" y="26162"/>
                    <a:pt x="46101" y="29083"/>
                    <a:pt x="44831" y="32004"/>
                  </a:cubicBezTo>
                  <a:cubicBezTo>
                    <a:pt x="43688" y="34799"/>
                    <a:pt x="42037" y="37338"/>
                    <a:pt x="39878" y="39498"/>
                  </a:cubicBezTo>
                  <a:cubicBezTo>
                    <a:pt x="37592" y="41656"/>
                    <a:pt x="35179" y="43307"/>
                    <a:pt x="32258" y="44450"/>
                  </a:cubicBezTo>
                  <a:cubicBezTo>
                    <a:pt x="29464" y="45593"/>
                    <a:pt x="26416" y="46228"/>
                    <a:pt x="23368" y="46228"/>
                  </a:cubicBezTo>
                  <a:cubicBezTo>
                    <a:pt x="20320" y="46228"/>
                    <a:pt x="17272" y="45593"/>
                    <a:pt x="14478" y="44450"/>
                  </a:cubicBezTo>
                  <a:cubicBezTo>
                    <a:pt x="11557" y="43307"/>
                    <a:pt x="9017" y="41656"/>
                    <a:pt x="6858" y="39498"/>
                  </a:cubicBezTo>
                  <a:cubicBezTo>
                    <a:pt x="4699" y="37338"/>
                    <a:pt x="3048" y="34799"/>
                    <a:pt x="1778" y="32004"/>
                  </a:cubicBezTo>
                  <a:cubicBezTo>
                    <a:pt x="635" y="29083"/>
                    <a:pt x="0" y="26162"/>
                    <a:pt x="0" y="23114"/>
                  </a:cubicBezTo>
                  <a:cubicBezTo>
                    <a:pt x="0" y="20066"/>
                    <a:pt x="635" y="17018"/>
                    <a:pt x="1778" y="14225"/>
                  </a:cubicBezTo>
                  <a:cubicBezTo>
                    <a:pt x="3048" y="11430"/>
                    <a:pt x="4699" y="8890"/>
                    <a:pt x="6858" y="6731"/>
                  </a:cubicBezTo>
                  <a:cubicBezTo>
                    <a:pt x="9017" y="4573"/>
                    <a:pt x="11557" y="2922"/>
                    <a:pt x="14478" y="1778"/>
                  </a:cubicBezTo>
                  <a:cubicBezTo>
                    <a:pt x="17272" y="508"/>
                    <a:pt x="20320" y="0"/>
                    <a:pt x="23368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14" name="Shape 235">
              <a:extLst>
                <a:ext uri="{FF2B5EF4-FFF2-40B4-BE49-F238E27FC236}">
                  <a16:creationId xmlns:a16="http://schemas.microsoft.com/office/drawing/2014/main" id="{6487735E-061D-7B3A-45E3-261C3E680286}"/>
                </a:ext>
              </a:extLst>
            </p:cNvPr>
            <p:cNvSpPr/>
            <p:nvPr/>
          </p:nvSpPr>
          <p:spPr>
            <a:xfrm>
              <a:off x="1116838" y="728726"/>
              <a:ext cx="46609" cy="46355"/>
            </a:xfrm>
            <a:custGeom>
              <a:avLst/>
              <a:gdLst/>
              <a:ahLst/>
              <a:cxnLst/>
              <a:rect l="0" t="0" r="0" b="0"/>
              <a:pathLst>
                <a:path w="46609" h="46355">
                  <a:moveTo>
                    <a:pt x="23368" y="0"/>
                  </a:moveTo>
                  <a:cubicBezTo>
                    <a:pt x="26416" y="0"/>
                    <a:pt x="29464" y="635"/>
                    <a:pt x="32258" y="1778"/>
                  </a:cubicBezTo>
                  <a:cubicBezTo>
                    <a:pt x="35179" y="3048"/>
                    <a:pt x="37592" y="4699"/>
                    <a:pt x="39878" y="6858"/>
                  </a:cubicBezTo>
                  <a:cubicBezTo>
                    <a:pt x="42037" y="9017"/>
                    <a:pt x="43688" y="11557"/>
                    <a:pt x="44831" y="14351"/>
                  </a:cubicBezTo>
                  <a:cubicBezTo>
                    <a:pt x="46101" y="17145"/>
                    <a:pt x="46609" y="20065"/>
                    <a:pt x="46609" y="23240"/>
                  </a:cubicBezTo>
                  <a:cubicBezTo>
                    <a:pt x="46609" y="26288"/>
                    <a:pt x="46101" y="29210"/>
                    <a:pt x="44831" y="32004"/>
                  </a:cubicBezTo>
                  <a:cubicBezTo>
                    <a:pt x="43688" y="34925"/>
                    <a:pt x="42037" y="37337"/>
                    <a:pt x="39878" y="39497"/>
                  </a:cubicBezTo>
                  <a:cubicBezTo>
                    <a:pt x="37592" y="41783"/>
                    <a:pt x="35179" y="43434"/>
                    <a:pt x="32258" y="44577"/>
                  </a:cubicBezTo>
                  <a:cubicBezTo>
                    <a:pt x="29464" y="45720"/>
                    <a:pt x="26416" y="46355"/>
                    <a:pt x="23368" y="46355"/>
                  </a:cubicBezTo>
                  <a:cubicBezTo>
                    <a:pt x="20320" y="46355"/>
                    <a:pt x="17272" y="45720"/>
                    <a:pt x="14478" y="44577"/>
                  </a:cubicBezTo>
                  <a:cubicBezTo>
                    <a:pt x="11557" y="43434"/>
                    <a:pt x="9017" y="41783"/>
                    <a:pt x="6858" y="39497"/>
                  </a:cubicBezTo>
                  <a:cubicBezTo>
                    <a:pt x="4699" y="37337"/>
                    <a:pt x="3048" y="34925"/>
                    <a:pt x="1778" y="32004"/>
                  </a:cubicBezTo>
                  <a:cubicBezTo>
                    <a:pt x="635" y="29210"/>
                    <a:pt x="0" y="26288"/>
                    <a:pt x="0" y="23240"/>
                  </a:cubicBezTo>
                  <a:cubicBezTo>
                    <a:pt x="0" y="20065"/>
                    <a:pt x="635" y="17145"/>
                    <a:pt x="1778" y="14351"/>
                  </a:cubicBezTo>
                  <a:cubicBezTo>
                    <a:pt x="3048" y="11557"/>
                    <a:pt x="4699" y="9017"/>
                    <a:pt x="6858" y="6858"/>
                  </a:cubicBezTo>
                  <a:cubicBezTo>
                    <a:pt x="9017" y="4699"/>
                    <a:pt x="11557" y="3048"/>
                    <a:pt x="14478" y="1778"/>
                  </a:cubicBezTo>
                  <a:cubicBezTo>
                    <a:pt x="17272" y="635"/>
                    <a:pt x="20320" y="0"/>
                    <a:pt x="23368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15" name="Shape 236">
              <a:extLst>
                <a:ext uri="{FF2B5EF4-FFF2-40B4-BE49-F238E27FC236}">
                  <a16:creationId xmlns:a16="http://schemas.microsoft.com/office/drawing/2014/main" id="{54F77F00-2F32-F679-EC98-684E27D31346}"/>
                </a:ext>
              </a:extLst>
            </p:cNvPr>
            <p:cNvSpPr/>
            <p:nvPr/>
          </p:nvSpPr>
          <p:spPr>
            <a:xfrm>
              <a:off x="1149858" y="824230"/>
              <a:ext cx="46609" cy="46355"/>
            </a:xfrm>
            <a:custGeom>
              <a:avLst/>
              <a:gdLst/>
              <a:ahLst/>
              <a:cxnLst/>
              <a:rect l="0" t="0" r="0" b="0"/>
              <a:pathLst>
                <a:path w="46609" h="46355">
                  <a:moveTo>
                    <a:pt x="23241" y="0"/>
                  </a:moveTo>
                  <a:cubicBezTo>
                    <a:pt x="26289" y="0"/>
                    <a:pt x="29337" y="634"/>
                    <a:pt x="32131" y="1777"/>
                  </a:cubicBezTo>
                  <a:cubicBezTo>
                    <a:pt x="35052" y="2921"/>
                    <a:pt x="37592" y="4699"/>
                    <a:pt x="39751" y="6858"/>
                  </a:cubicBezTo>
                  <a:cubicBezTo>
                    <a:pt x="41910" y="9017"/>
                    <a:pt x="43561" y="11430"/>
                    <a:pt x="44831" y="14351"/>
                  </a:cubicBezTo>
                  <a:cubicBezTo>
                    <a:pt x="45974" y="17145"/>
                    <a:pt x="46609" y="20065"/>
                    <a:pt x="46609" y="23113"/>
                  </a:cubicBezTo>
                  <a:cubicBezTo>
                    <a:pt x="46609" y="26288"/>
                    <a:pt x="45974" y="29209"/>
                    <a:pt x="44831" y="32003"/>
                  </a:cubicBezTo>
                  <a:cubicBezTo>
                    <a:pt x="43561" y="34798"/>
                    <a:pt x="41910" y="37337"/>
                    <a:pt x="39751" y="39497"/>
                  </a:cubicBezTo>
                  <a:cubicBezTo>
                    <a:pt x="37592" y="41656"/>
                    <a:pt x="35052" y="43433"/>
                    <a:pt x="32131" y="44576"/>
                  </a:cubicBezTo>
                  <a:cubicBezTo>
                    <a:pt x="29337" y="45720"/>
                    <a:pt x="26289" y="46355"/>
                    <a:pt x="23241" y="46355"/>
                  </a:cubicBezTo>
                  <a:cubicBezTo>
                    <a:pt x="20193" y="46355"/>
                    <a:pt x="17145" y="45720"/>
                    <a:pt x="14351" y="44576"/>
                  </a:cubicBezTo>
                  <a:cubicBezTo>
                    <a:pt x="11430" y="43433"/>
                    <a:pt x="9017" y="41656"/>
                    <a:pt x="6731" y="39497"/>
                  </a:cubicBezTo>
                  <a:cubicBezTo>
                    <a:pt x="4572" y="37337"/>
                    <a:pt x="2921" y="34798"/>
                    <a:pt x="1778" y="32003"/>
                  </a:cubicBezTo>
                  <a:cubicBezTo>
                    <a:pt x="508" y="29209"/>
                    <a:pt x="0" y="26288"/>
                    <a:pt x="0" y="23113"/>
                  </a:cubicBezTo>
                  <a:cubicBezTo>
                    <a:pt x="0" y="20065"/>
                    <a:pt x="508" y="17145"/>
                    <a:pt x="1778" y="14351"/>
                  </a:cubicBezTo>
                  <a:cubicBezTo>
                    <a:pt x="2921" y="11430"/>
                    <a:pt x="4572" y="9017"/>
                    <a:pt x="6731" y="6858"/>
                  </a:cubicBezTo>
                  <a:cubicBezTo>
                    <a:pt x="9017" y="4699"/>
                    <a:pt x="11430" y="2921"/>
                    <a:pt x="14351" y="1777"/>
                  </a:cubicBezTo>
                  <a:cubicBezTo>
                    <a:pt x="17145" y="634"/>
                    <a:pt x="20193" y="0"/>
                    <a:pt x="2324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16" name="Shape 237">
              <a:extLst>
                <a:ext uri="{FF2B5EF4-FFF2-40B4-BE49-F238E27FC236}">
                  <a16:creationId xmlns:a16="http://schemas.microsoft.com/office/drawing/2014/main" id="{9D7F505D-25FA-F633-4471-9762CCCBE21E}"/>
                </a:ext>
              </a:extLst>
            </p:cNvPr>
            <p:cNvSpPr/>
            <p:nvPr/>
          </p:nvSpPr>
          <p:spPr>
            <a:xfrm>
              <a:off x="1177544" y="920750"/>
              <a:ext cx="46609" cy="46355"/>
            </a:xfrm>
            <a:custGeom>
              <a:avLst/>
              <a:gdLst/>
              <a:ahLst/>
              <a:cxnLst/>
              <a:rect l="0" t="0" r="0" b="0"/>
              <a:pathLst>
                <a:path w="46609" h="46355">
                  <a:moveTo>
                    <a:pt x="23241" y="0"/>
                  </a:moveTo>
                  <a:cubicBezTo>
                    <a:pt x="26416" y="0"/>
                    <a:pt x="29337" y="635"/>
                    <a:pt x="32131" y="1778"/>
                  </a:cubicBezTo>
                  <a:cubicBezTo>
                    <a:pt x="35052" y="3048"/>
                    <a:pt x="37592" y="4699"/>
                    <a:pt x="39751" y="6858"/>
                  </a:cubicBezTo>
                  <a:cubicBezTo>
                    <a:pt x="41910" y="9017"/>
                    <a:pt x="43561" y="11557"/>
                    <a:pt x="44831" y="14351"/>
                  </a:cubicBezTo>
                  <a:cubicBezTo>
                    <a:pt x="45974" y="17145"/>
                    <a:pt x="46609" y="20065"/>
                    <a:pt x="46609" y="23240"/>
                  </a:cubicBezTo>
                  <a:cubicBezTo>
                    <a:pt x="46609" y="26288"/>
                    <a:pt x="45974" y="29210"/>
                    <a:pt x="44831" y="32004"/>
                  </a:cubicBezTo>
                  <a:cubicBezTo>
                    <a:pt x="43561" y="34925"/>
                    <a:pt x="41910" y="37338"/>
                    <a:pt x="39751" y="39497"/>
                  </a:cubicBezTo>
                  <a:cubicBezTo>
                    <a:pt x="37592" y="41783"/>
                    <a:pt x="35052" y="43434"/>
                    <a:pt x="32131" y="44577"/>
                  </a:cubicBezTo>
                  <a:cubicBezTo>
                    <a:pt x="29337" y="45720"/>
                    <a:pt x="26416" y="46355"/>
                    <a:pt x="23241" y="46355"/>
                  </a:cubicBezTo>
                  <a:cubicBezTo>
                    <a:pt x="20193" y="46355"/>
                    <a:pt x="17272" y="45720"/>
                    <a:pt x="14351" y="44577"/>
                  </a:cubicBezTo>
                  <a:cubicBezTo>
                    <a:pt x="11557" y="43434"/>
                    <a:pt x="9017" y="41783"/>
                    <a:pt x="6858" y="39497"/>
                  </a:cubicBezTo>
                  <a:cubicBezTo>
                    <a:pt x="4572" y="37338"/>
                    <a:pt x="2921" y="34925"/>
                    <a:pt x="1778" y="32004"/>
                  </a:cubicBezTo>
                  <a:cubicBezTo>
                    <a:pt x="508" y="29210"/>
                    <a:pt x="0" y="26288"/>
                    <a:pt x="0" y="23240"/>
                  </a:cubicBezTo>
                  <a:cubicBezTo>
                    <a:pt x="0" y="20065"/>
                    <a:pt x="508" y="17145"/>
                    <a:pt x="1778" y="14351"/>
                  </a:cubicBezTo>
                  <a:cubicBezTo>
                    <a:pt x="2921" y="11557"/>
                    <a:pt x="4572" y="9017"/>
                    <a:pt x="6858" y="6858"/>
                  </a:cubicBezTo>
                  <a:cubicBezTo>
                    <a:pt x="9017" y="4699"/>
                    <a:pt x="11557" y="3048"/>
                    <a:pt x="14351" y="1778"/>
                  </a:cubicBezTo>
                  <a:cubicBezTo>
                    <a:pt x="17272" y="635"/>
                    <a:pt x="20193" y="0"/>
                    <a:pt x="2324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17" name="Shape 238">
              <a:extLst>
                <a:ext uri="{FF2B5EF4-FFF2-40B4-BE49-F238E27FC236}">
                  <a16:creationId xmlns:a16="http://schemas.microsoft.com/office/drawing/2014/main" id="{2F4359E6-4D5F-10E2-7F34-7FF7CBA151E3}"/>
                </a:ext>
              </a:extLst>
            </p:cNvPr>
            <p:cNvSpPr/>
            <p:nvPr/>
          </p:nvSpPr>
          <p:spPr>
            <a:xfrm>
              <a:off x="1200404" y="1015873"/>
              <a:ext cx="46482" cy="46228"/>
            </a:xfrm>
            <a:custGeom>
              <a:avLst/>
              <a:gdLst/>
              <a:ahLst/>
              <a:cxnLst/>
              <a:rect l="0" t="0" r="0" b="0"/>
              <a:pathLst>
                <a:path w="46482" h="46228">
                  <a:moveTo>
                    <a:pt x="23241" y="0"/>
                  </a:moveTo>
                  <a:cubicBezTo>
                    <a:pt x="26289" y="0"/>
                    <a:pt x="29337" y="508"/>
                    <a:pt x="32131" y="1651"/>
                  </a:cubicBezTo>
                  <a:cubicBezTo>
                    <a:pt x="35052" y="2921"/>
                    <a:pt x="37465" y="4572"/>
                    <a:pt x="39751" y="6731"/>
                  </a:cubicBezTo>
                  <a:cubicBezTo>
                    <a:pt x="41910" y="8890"/>
                    <a:pt x="43561" y="11430"/>
                    <a:pt x="44704" y="14224"/>
                  </a:cubicBezTo>
                  <a:cubicBezTo>
                    <a:pt x="45974" y="17018"/>
                    <a:pt x="46482" y="20065"/>
                    <a:pt x="46482" y="23114"/>
                  </a:cubicBezTo>
                  <a:cubicBezTo>
                    <a:pt x="46482" y="26162"/>
                    <a:pt x="45974" y="29083"/>
                    <a:pt x="44704" y="32004"/>
                  </a:cubicBezTo>
                  <a:cubicBezTo>
                    <a:pt x="43561" y="34798"/>
                    <a:pt x="41910" y="37338"/>
                    <a:pt x="39751" y="39497"/>
                  </a:cubicBezTo>
                  <a:cubicBezTo>
                    <a:pt x="37465" y="41656"/>
                    <a:pt x="35052" y="43307"/>
                    <a:pt x="32131" y="44450"/>
                  </a:cubicBezTo>
                  <a:cubicBezTo>
                    <a:pt x="29337" y="45593"/>
                    <a:pt x="26289" y="46228"/>
                    <a:pt x="23241" y="46228"/>
                  </a:cubicBezTo>
                  <a:cubicBezTo>
                    <a:pt x="20193" y="46228"/>
                    <a:pt x="17145" y="45593"/>
                    <a:pt x="14351" y="44450"/>
                  </a:cubicBezTo>
                  <a:cubicBezTo>
                    <a:pt x="11430" y="43307"/>
                    <a:pt x="8890" y="41656"/>
                    <a:pt x="6731" y="39497"/>
                  </a:cubicBezTo>
                  <a:cubicBezTo>
                    <a:pt x="4572" y="37338"/>
                    <a:pt x="2921" y="34798"/>
                    <a:pt x="1651" y="32004"/>
                  </a:cubicBezTo>
                  <a:cubicBezTo>
                    <a:pt x="508" y="29083"/>
                    <a:pt x="0" y="26162"/>
                    <a:pt x="0" y="23114"/>
                  </a:cubicBezTo>
                  <a:cubicBezTo>
                    <a:pt x="0" y="20065"/>
                    <a:pt x="508" y="17018"/>
                    <a:pt x="1651" y="14224"/>
                  </a:cubicBezTo>
                  <a:cubicBezTo>
                    <a:pt x="2921" y="11430"/>
                    <a:pt x="4572" y="8890"/>
                    <a:pt x="6731" y="6731"/>
                  </a:cubicBezTo>
                  <a:cubicBezTo>
                    <a:pt x="8890" y="4572"/>
                    <a:pt x="11430" y="2921"/>
                    <a:pt x="14351" y="1651"/>
                  </a:cubicBezTo>
                  <a:cubicBezTo>
                    <a:pt x="17145" y="508"/>
                    <a:pt x="20193" y="0"/>
                    <a:pt x="2324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18" name="Shape 239">
              <a:extLst>
                <a:ext uri="{FF2B5EF4-FFF2-40B4-BE49-F238E27FC236}">
                  <a16:creationId xmlns:a16="http://schemas.microsoft.com/office/drawing/2014/main" id="{3B4097D8-F0FE-1AC8-5E97-801616584A1A}"/>
                </a:ext>
              </a:extLst>
            </p:cNvPr>
            <p:cNvSpPr/>
            <p:nvPr/>
          </p:nvSpPr>
          <p:spPr>
            <a:xfrm>
              <a:off x="1218692" y="1106678"/>
              <a:ext cx="46482" cy="46228"/>
            </a:xfrm>
            <a:custGeom>
              <a:avLst/>
              <a:gdLst/>
              <a:ahLst/>
              <a:cxnLst/>
              <a:rect l="0" t="0" r="0" b="0"/>
              <a:pathLst>
                <a:path w="46482" h="46228">
                  <a:moveTo>
                    <a:pt x="23241" y="0"/>
                  </a:moveTo>
                  <a:cubicBezTo>
                    <a:pt x="26289" y="0"/>
                    <a:pt x="29337" y="635"/>
                    <a:pt x="32131" y="1778"/>
                  </a:cubicBezTo>
                  <a:cubicBezTo>
                    <a:pt x="35052" y="2921"/>
                    <a:pt x="37592" y="4572"/>
                    <a:pt x="39751" y="6731"/>
                  </a:cubicBezTo>
                  <a:cubicBezTo>
                    <a:pt x="41910" y="8889"/>
                    <a:pt x="43561" y="11430"/>
                    <a:pt x="44704" y="14224"/>
                  </a:cubicBezTo>
                  <a:cubicBezTo>
                    <a:pt x="45974" y="17145"/>
                    <a:pt x="46482" y="20065"/>
                    <a:pt x="46482" y="23113"/>
                  </a:cubicBezTo>
                  <a:cubicBezTo>
                    <a:pt x="46482" y="26161"/>
                    <a:pt x="45974" y="29210"/>
                    <a:pt x="44704" y="32003"/>
                  </a:cubicBezTo>
                  <a:cubicBezTo>
                    <a:pt x="43561" y="34798"/>
                    <a:pt x="41910" y="37337"/>
                    <a:pt x="39751" y="39497"/>
                  </a:cubicBezTo>
                  <a:cubicBezTo>
                    <a:pt x="37592" y="41656"/>
                    <a:pt x="35052" y="43307"/>
                    <a:pt x="32131" y="44577"/>
                  </a:cubicBezTo>
                  <a:cubicBezTo>
                    <a:pt x="29337" y="45720"/>
                    <a:pt x="26289" y="46228"/>
                    <a:pt x="23241" y="46228"/>
                  </a:cubicBezTo>
                  <a:cubicBezTo>
                    <a:pt x="20193" y="46228"/>
                    <a:pt x="17145" y="45720"/>
                    <a:pt x="14351" y="44577"/>
                  </a:cubicBezTo>
                  <a:cubicBezTo>
                    <a:pt x="11430" y="43307"/>
                    <a:pt x="9017" y="41656"/>
                    <a:pt x="6731" y="39497"/>
                  </a:cubicBezTo>
                  <a:cubicBezTo>
                    <a:pt x="4572" y="37337"/>
                    <a:pt x="2921" y="34798"/>
                    <a:pt x="1778" y="32003"/>
                  </a:cubicBezTo>
                  <a:cubicBezTo>
                    <a:pt x="508" y="29210"/>
                    <a:pt x="0" y="26161"/>
                    <a:pt x="0" y="23113"/>
                  </a:cubicBezTo>
                  <a:cubicBezTo>
                    <a:pt x="0" y="20065"/>
                    <a:pt x="508" y="17145"/>
                    <a:pt x="1778" y="14224"/>
                  </a:cubicBezTo>
                  <a:cubicBezTo>
                    <a:pt x="2921" y="11430"/>
                    <a:pt x="4572" y="8889"/>
                    <a:pt x="6731" y="6731"/>
                  </a:cubicBezTo>
                  <a:cubicBezTo>
                    <a:pt x="9017" y="4572"/>
                    <a:pt x="11430" y="2921"/>
                    <a:pt x="14351" y="1778"/>
                  </a:cubicBezTo>
                  <a:cubicBezTo>
                    <a:pt x="17145" y="635"/>
                    <a:pt x="20193" y="0"/>
                    <a:pt x="2324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19" name="Shape 240">
              <a:extLst>
                <a:ext uri="{FF2B5EF4-FFF2-40B4-BE49-F238E27FC236}">
                  <a16:creationId xmlns:a16="http://schemas.microsoft.com/office/drawing/2014/main" id="{BC1FDCB2-6D23-A73A-3F5B-C18E88314BEE}"/>
                </a:ext>
              </a:extLst>
            </p:cNvPr>
            <p:cNvSpPr/>
            <p:nvPr/>
          </p:nvSpPr>
          <p:spPr>
            <a:xfrm>
              <a:off x="1232789" y="1190752"/>
              <a:ext cx="46609" cy="46355"/>
            </a:xfrm>
            <a:custGeom>
              <a:avLst/>
              <a:gdLst/>
              <a:ahLst/>
              <a:cxnLst/>
              <a:rect l="0" t="0" r="0" b="0"/>
              <a:pathLst>
                <a:path w="46609" h="46355">
                  <a:moveTo>
                    <a:pt x="23241" y="0"/>
                  </a:moveTo>
                  <a:cubicBezTo>
                    <a:pt x="26416" y="0"/>
                    <a:pt x="29337" y="635"/>
                    <a:pt x="32131" y="1778"/>
                  </a:cubicBezTo>
                  <a:cubicBezTo>
                    <a:pt x="35052" y="2921"/>
                    <a:pt x="37592" y="4572"/>
                    <a:pt x="39751" y="6731"/>
                  </a:cubicBezTo>
                  <a:cubicBezTo>
                    <a:pt x="41910" y="9017"/>
                    <a:pt x="43561" y="11430"/>
                    <a:pt x="44831" y="14351"/>
                  </a:cubicBezTo>
                  <a:cubicBezTo>
                    <a:pt x="45974" y="17145"/>
                    <a:pt x="46609" y="20065"/>
                    <a:pt x="46609" y="23113"/>
                  </a:cubicBezTo>
                  <a:cubicBezTo>
                    <a:pt x="46609" y="26288"/>
                    <a:pt x="45974" y="29210"/>
                    <a:pt x="44831" y="32004"/>
                  </a:cubicBezTo>
                  <a:cubicBezTo>
                    <a:pt x="43561" y="34798"/>
                    <a:pt x="41910" y="37337"/>
                    <a:pt x="39751" y="39497"/>
                  </a:cubicBezTo>
                  <a:cubicBezTo>
                    <a:pt x="37592" y="41656"/>
                    <a:pt x="35052" y="43307"/>
                    <a:pt x="32131" y="44577"/>
                  </a:cubicBezTo>
                  <a:cubicBezTo>
                    <a:pt x="29337" y="45720"/>
                    <a:pt x="26416" y="46355"/>
                    <a:pt x="23241" y="46355"/>
                  </a:cubicBezTo>
                  <a:cubicBezTo>
                    <a:pt x="20193" y="46355"/>
                    <a:pt x="17145" y="45720"/>
                    <a:pt x="14351" y="44577"/>
                  </a:cubicBezTo>
                  <a:cubicBezTo>
                    <a:pt x="11557" y="43307"/>
                    <a:pt x="9017" y="41656"/>
                    <a:pt x="6731" y="39497"/>
                  </a:cubicBezTo>
                  <a:cubicBezTo>
                    <a:pt x="4572" y="37337"/>
                    <a:pt x="2921" y="34798"/>
                    <a:pt x="1778" y="32004"/>
                  </a:cubicBezTo>
                  <a:cubicBezTo>
                    <a:pt x="508" y="29210"/>
                    <a:pt x="0" y="26288"/>
                    <a:pt x="0" y="23113"/>
                  </a:cubicBezTo>
                  <a:cubicBezTo>
                    <a:pt x="0" y="20065"/>
                    <a:pt x="508" y="17145"/>
                    <a:pt x="1778" y="14351"/>
                  </a:cubicBezTo>
                  <a:cubicBezTo>
                    <a:pt x="2921" y="11430"/>
                    <a:pt x="4572" y="9017"/>
                    <a:pt x="6731" y="6731"/>
                  </a:cubicBezTo>
                  <a:cubicBezTo>
                    <a:pt x="9017" y="4572"/>
                    <a:pt x="11557" y="2921"/>
                    <a:pt x="14351" y="1778"/>
                  </a:cubicBezTo>
                  <a:cubicBezTo>
                    <a:pt x="17145" y="635"/>
                    <a:pt x="20193" y="0"/>
                    <a:pt x="2324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5475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20" name="Shape 241">
              <a:extLst>
                <a:ext uri="{FF2B5EF4-FFF2-40B4-BE49-F238E27FC236}">
                  <a16:creationId xmlns:a16="http://schemas.microsoft.com/office/drawing/2014/main" id="{0F3D166B-BCE0-6771-34B7-E88AA06D8A9D}"/>
                </a:ext>
              </a:extLst>
            </p:cNvPr>
            <p:cNvSpPr/>
            <p:nvPr/>
          </p:nvSpPr>
          <p:spPr>
            <a:xfrm>
              <a:off x="0" y="1283208"/>
              <a:ext cx="671830" cy="362966"/>
            </a:xfrm>
            <a:custGeom>
              <a:avLst/>
              <a:gdLst/>
              <a:ahLst/>
              <a:cxnLst/>
              <a:rect l="0" t="0" r="0" b="0"/>
              <a:pathLst>
                <a:path w="671830" h="362966">
                  <a:moveTo>
                    <a:pt x="424307" y="3683"/>
                  </a:moveTo>
                  <a:cubicBezTo>
                    <a:pt x="431800" y="4191"/>
                    <a:pt x="439420" y="5588"/>
                    <a:pt x="446913" y="7874"/>
                  </a:cubicBezTo>
                  <a:cubicBezTo>
                    <a:pt x="524510" y="32385"/>
                    <a:pt x="534543" y="141224"/>
                    <a:pt x="535178" y="149606"/>
                  </a:cubicBezTo>
                  <a:cubicBezTo>
                    <a:pt x="535940" y="159258"/>
                    <a:pt x="535813" y="167386"/>
                    <a:pt x="535432" y="173482"/>
                  </a:cubicBezTo>
                  <a:cubicBezTo>
                    <a:pt x="535051" y="178308"/>
                    <a:pt x="543941" y="123317"/>
                    <a:pt x="568960" y="113919"/>
                  </a:cubicBezTo>
                  <a:cubicBezTo>
                    <a:pt x="598678" y="102743"/>
                    <a:pt x="656971" y="151257"/>
                    <a:pt x="667131" y="205486"/>
                  </a:cubicBezTo>
                  <a:cubicBezTo>
                    <a:pt x="671830" y="231013"/>
                    <a:pt x="665099" y="254127"/>
                    <a:pt x="663829" y="258699"/>
                  </a:cubicBezTo>
                  <a:cubicBezTo>
                    <a:pt x="663829" y="258699"/>
                    <a:pt x="656336" y="283210"/>
                    <a:pt x="638175" y="303530"/>
                  </a:cubicBezTo>
                  <a:cubicBezTo>
                    <a:pt x="596900" y="349885"/>
                    <a:pt x="503301" y="362966"/>
                    <a:pt x="434848" y="326009"/>
                  </a:cubicBezTo>
                  <a:cubicBezTo>
                    <a:pt x="408813" y="311912"/>
                    <a:pt x="391287" y="293116"/>
                    <a:pt x="380238" y="278638"/>
                  </a:cubicBezTo>
                  <a:cubicBezTo>
                    <a:pt x="379730" y="285369"/>
                    <a:pt x="377952" y="297942"/>
                    <a:pt x="369570" y="310769"/>
                  </a:cubicBezTo>
                  <a:cubicBezTo>
                    <a:pt x="356743" y="330200"/>
                    <a:pt x="337439" y="336677"/>
                    <a:pt x="332359" y="338328"/>
                  </a:cubicBezTo>
                  <a:cubicBezTo>
                    <a:pt x="296799" y="349758"/>
                    <a:pt x="259842" y="328676"/>
                    <a:pt x="240157" y="308483"/>
                  </a:cubicBezTo>
                  <a:cubicBezTo>
                    <a:pt x="224409" y="292227"/>
                    <a:pt x="217424" y="274448"/>
                    <a:pt x="214376" y="264033"/>
                  </a:cubicBezTo>
                  <a:cubicBezTo>
                    <a:pt x="210058" y="277876"/>
                    <a:pt x="200533" y="300355"/>
                    <a:pt x="178816" y="314452"/>
                  </a:cubicBezTo>
                  <a:cubicBezTo>
                    <a:pt x="131953" y="345186"/>
                    <a:pt x="57150" y="318389"/>
                    <a:pt x="27559" y="271399"/>
                  </a:cubicBezTo>
                  <a:cubicBezTo>
                    <a:pt x="15621" y="252476"/>
                    <a:pt x="0" y="212852"/>
                    <a:pt x="19558" y="187198"/>
                  </a:cubicBezTo>
                  <a:cubicBezTo>
                    <a:pt x="28702" y="175260"/>
                    <a:pt x="42418" y="170561"/>
                    <a:pt x="51181" y="168529"/>
                  </a:cubicBezTo>
                  <a:cubicBezTo>
                    <a:pt x="64389" y="171197"/>
                    <a:pt x="77724" y="173863"/>
                    <a:pt x="91059" y="176530"/>
                  </a:cubicBezTo>
                  <a:cubicBezTo>
                    <a:pt x="75184" y="137033"/>
                    <a:pt x="87122" y="91822"/>
                    <a:pt x="120015" y="65913"/>
                  </a:cubicBezTo>
                  <a:cubicBezTo>
                    <a:pt x="154813" y="38481"/>
                    <a:pt x="204216" y="39624"/>
                    <a:pt x="236220" y="64389"/>
                  </a:cubicBezTo>
                  <a:cubicBezTo>
                    <a:pt x="261620" y="83820"/>
                    <a:pt x="268224" y="112014"/>
                    <a:pt x="270002" y="121285"/>
                  </a:cubicBezTo>
                  <a:cubicBezTo>
                    <a:pt x="274320" y="107824"/>
                    <a:pt x="282448" y="87884"/>
                    <a:pt x="298577" y="68199"/>
                  </a:cubicBezTo>
                  <a:cubicBezTo>
                    <a:pt x="322580" y="38481"/>
                    <a:pt x="371856" y="0"/>
                    <a:pt x="424307" y="3683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78474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  <p:sp>
          <p:nvSpPr>
            <p:cNvPr id="121" name="Shape 242">
              <a:extLst>
                <a:ext uri="{FF2B5EF4-FFF2-40B4-BE49-F238E27FC236}">
                  <a16:creationId xmlns:a16="http://schemas.microsoft.com/office/drawing/2014/main" id="{A9FA1347-D55F-5180-ECDC-B0584FB07C9A}"/>
                </a:ext>
              </a:extLst>
            </p:cNvPr>
            <p:cNvSpPr/>
            <p:nvPr/>
          </p:nvSpPr>
          <p:spPr>
            <a:xfrm>
              <a:off x="832485" y="1259713"/>
              <a:ext cx="671830" cy="362966"/>
            </a:xfrm>
            <a:custGeom>
              <a:avLst/>
              <a:gdLst/>
              <a:ahLst/>
              <a:cxnLst/>
              <a:rect l="0" t="0" r="0" b="0"/>
              <a:pathLst>
                <a:path w="671830" h="362966">
                  <a:moveTo>
                    <a:pt x="424307" y="3683"/>
                  </a:moveTo>
                  <a:cubicBezTo>
                    <a:pt x="431800" y="4191"/>
                    <a:pt x="439420" y="5588"/>
                    <a:pt x="446913" y="8000"/>
                  </a:cubicBezTo>
                  <a:cubicBezTo>
                    <a:pt x="524510" y="32385"/>
                    <a:pt x="534543" y="141224"/>
                    <a:pt x="535178" y="149733"/>
                  </a:cubicBezTo>
                  <a:cubicBezTo>
                    <a:pt x="535940" y="159258"/>
                    <a:pt x="535813" y="167513"/>
                    <a:pt x="535432" y="173482"/>
                  </a:cubicBezTo>
                  <a:cubicBezTo>
                    <a:pt x="535051" y="178308"/>
                    <a:pt x="543941" y="123317"/>
                    <a:pt x="568960" y="113919"/>
                  </a:cubicBezTo>
                  <a:cubicBezTo>
                    <a:pt x="598678" y="102743"/>
                    <a:pt x="656971" y="151257"/>
                    <a:pt x="667131" y="205486"/>
                  </a:cubicBezTo>
                  <a:cubicBezTo>
                    <a:pt x="671830" y="231140"/>
                    <a:pt x="665099" y="254253"/>
                    <a:pt x="663829" y="258699"/>
                  </a:cubicBezTo>
                  <a:cubicBezTo>
                    <a:pt x="663829" y="258699"/>
                    <a:pt x="656336" y="283337"/>
                    <a:pt x="638175" y="303657"/>
                  </a:cubicBezTo>
                  <a:cubicBezTo>
                    <a:pt x="596900" y="350012"/>
                    <a:pt x="503301" y="362966"/>
                    <a:pt x="434848" y="326009"/>
                  </a:cubicBezTo>
                  <a:cubicBezTo>
                    <a:pt x="408813" y="311912"/>
                    <a:pt x="391287" y="293116"/>
                    <a:pt x="380238" y="278765"/>
                  </a:cubicBezTo>
                  <a:cubicBezTo>
                    <a:pt x="379730" y="285369"/>
                    <a:pt x="377952" y="298069"/>
                    <a:pt x="369570" y="310769"/>
                  </a:cubicBezTo>
                  <a:cubicBezTo>
                    <a:pt x="356743" y="330326"/>
                    <a:pt x="337439" y="336803"/>
                    <a:pt x="332359" y="338327"/>
                  </a:cubicBezTo>
                  <a:cubicBezTo>
                    <a:pt x="296799" y="349758"/>
                    <a:pt x="259842" y="328676"/>
                    <a:pt x="240157" y="308483"/>
                  </a:cubicBezTo>
                  <a:cubicBezTo>
                    <a:pt x="224409" y="292353"/>
                    <a:pt x="217424" y="274447"/>
                    <a:pt x="214376" y="264033"/>
                  </a:cubicBezTo>
                  <a:cubicBezTo>
                    <a:pt x="210058" y="277876"/>
                    <a:pt x="200533" y="300355"/>
                    <a:pt x="178816" y="314578"/>
                  </a:cubicBezTo>
                  <a:cubicBezTo>
                    <a:pt x="131953" y="345186"/>
                    <a:pt x="57150" y="318389"/>
                    <a:pt x="27559" y="271526"/>
                  </a:cubicBezTo>
                  <a:cubicBezTo>
                    <a:pt x="15621" y="252602"/>
                    <a:pt x="0" y="212851"/>
                    <a:pt x="19558" y="187198"/>
                  </a:cubicBezTo>
                  <a:cubicBezTo>
                    <a:pt x="28702" y="175260"/>
                    <a:pt x="42418" y="170561"/>
                    <a:pt x="51181" y="168528"/>
                  </a:cubicBezTo>
                  <a:cubicBezTo>
                    <a:pt x="64389" y="171323"/>
                    <a:pt x="77724" y="173990"/>
                    <a:pt x="91059" y="176657"/>
                  </a:cubicBezTo>
                  <a:cubicBezTo>
                    <a:pt x="75184" y="137160"/>
                    <a:pt x="87122" y="91948"/>
                    <a:pt x="120015" y="66040"/>
                  </a:cubicBezTo>
                  <a:cubicBezTo>
                    <a:pt x="154813" y="38608"/>
                    <a:pt x="204216" y="39750"/>
                    <a:pt x="236220" y="64389"/>
                  </a:cubicBezTo>
                  <a:cubicBezTo>
                    <a:pt x="261620" y="83947"/>
                    <a:pt x="268224" y="112014"/>
                    <a:pt x="270002" y="121285"/>
                  </a:cubicBezTo>
                  <a:cubicBezTo>
                    <a:pt x="274320" y="107823"/>
                    <a:pt x="282448" y="87884"/>
                    <a:pt x="298577" y="68199"/>
                  </a:cubicBezTo>
                  <a:cubicBezTo>
                    <a:pt x="322580" y="38481"/>
                    <a:pt x="371856" y="0"/>
                    <a:pt x="424307" y="3683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78474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798956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E17B1DF8-107E-8C8D-367B-A86B0CF4E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2" y="481552"/>
            <a:ext cx="2819399" cy="2819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C4077651-1B37-CB85-A505-F3F4038C1977}"/>
              </a:ext>
            </a:extLst>
          </p:cNvPr>
          <p:cNvSpPr txBox="1"/>
          <p:nvPr/>
        </p:nvSpPr>
        <p:spPr>
          <a:xfrm>
            <a:off x="3047215" y="2367186"/>
            <a:ext cx="6389016" cy="1784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" indent="-6350" algn="ctr">
              <a:lnSpc>
                <a:spcPct val="124000"/>
              </a:lnSpc>
              <a:spcAft>
                <a:spcPts val="8455"/>
              </a:spcAft>
            </a:pPr>
            <a:r>
              <a:rPr lang="pl-PL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Nie zmieniajcie dziecku domowego rytmu dnia, to zupełnie niepotrzebne. Dziecko inaczej funkcjonuje w domu i w placówce, w której ma zdecydowanie więcej stymulacji. Hałas i dodatkowe bodźce sprawiają, że maluch w żłobku szybciej robi się zmęczony i nawet jeśli nie miał już drzemki w ciągu dnia, często do niej wraca. </a:t>
            </a:r>
          </a:p>
        </p:txBody>
      </p:sp>
      <p:pic>
        <p:nvPicPr>
          <p:cNvPr id="7" name="Picture 262">
            <a:extLst>
              <a:ext uri="{FF2B5EF4-FFF2-40B4-BE49-F238E27FC236}">
                <a16:creationId xmlns:a16="http://schemas.microsoft.com/office/drawing/2014/main" id="{DF5549C5-5FCF-9EF7-AF0D-53753401D28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141643" y="4210443"/>
            <a:ext cx="196215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2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4892F0CD-21AA-59BE-69BE-634BE4C05981}"/>
              </a:ext>
            </a:extLst>
          </p:cNvPr>
          <p:cNvSpPr txBox="1"/>
          <p:nvPr/>
        </p:nvSpPr>
        <p:spPr>
          <a:xfrm>
            <a:off x="3544478" y="2320052"/>
            <a:ext cx="7192651" cy="1784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" indent="-6350" algn="ctr">
              <a:lnSpc>
                <a:spcPct val="124000"/>
              </a:lnSpc>
              <a:spcAft>
                <a:spcPts val="25"/>
              </a:spcAft>
              <a:buNone/>
            </a:pPr>
            <a:r>
              <a:rPr lang="pl-PL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Dziecku towarzyszą różne emocje podczas pierwszych dni (czasem nawet miesięcy) w żłobku, </a:t>
            </a:r>
            <a:r>
              <a:rPr lang="pl-PL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</a:t>
            </a:r>
            <a:r>
              <a:rPr lang="pl-PL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latego może pojawić się “mamoza”, agresja, trudności z zasypianiem, częste wybudzanie się w nocy lub brak apetytu. </a:t>
            </a:r>
          </a:p>
          <a:p>
            <a:pPr marL="6350" indent="-6350" algn="ctr">
              <a:lnSpc>
                <a:spcPct val="124000"/>
              </a:lnSpc>
              <a:spcAft>
                <a:spcPts val="25"/>
              </a:spcAft>
            </a:pPr>
            <a:r>
              <a:rPr lang="pl-PL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Pamiętajcie, że to wszystko minie. Ważne, byście byli blisko, wspierali emocje dziecka. Dużo je przytulali i spędzali razem czas.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CC5BCE3-0C2D-7DEA-B546-E6AD899C2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21" y="609601"/>
            <a:ext cx="2819399" cy="2819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64">
            <a:extLst>
              <a:ext uri="{FF2B5EF4-FFF2-40B4-BE49-F238E27FC236}">
                <a16:creationId xmlns:a16="http://schemas.microsoft.com/office/drawing/2014/main" id="{19426F7B-A4E2-001A-A936-BFAAEE20109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546210" y="3917524"/>
            <a:ext cx="1828800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890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373DFFAA-0C92-DFA9-5C55-7FDA04A7C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07" y="370610"/>
            <a:ext cx="2819399" cy="2819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D4C1CE9-E0E8-5BF5-7BE3-66D09AA5C73F}"/>
              </a:ext>
            </a:extLst>
          </p:cNvPr>
          <p:cNvSpPr txBox="1"/>
          <p:nvPr/>
        </p:nvSpPr>
        <p:spPr>
          <a:xfrm>
            <a:off x="2375555" y="2538932"/>
            <a:ext cx="6108569" cy="27210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" indent="-6350" algn="ctr">
              <a:lnSpc>
                <a:spcPct val="124000"/>
              </a:lnSpc>
              <a:spcAft>
                <a:spcPts val="7260"/>
              </a:spcAft>
            </a:pPr>
            <a:r>
              <a:rPr lang="pl-PL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Dziecko czuje się bezpiecznie w nieznanym dla siebie miejscu, gdy ma przy sobie ulubioną maskotkę czy kocyk. Poobserwujcie swoje dziecko i zobaczcie czy ma taką rzecz , jeśli tak to zabierzcie ją ze sobą do żłobka na czas adaptacji. </a:t>
            </a:r>
          </a:p>
          <a:p>
            <a:pPr marL="6350" indent="-6350" algn="ctr">
              <a:lnSpc>
                <a:spcPct val="124000"/>
              </a:lnSpc>
              <a:spcAft>
                <a:spcPts val="7260"/>
              </a:spcAft>
            </a:pPr>
            <a:r>
              <a:rPr lang="pl-PL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KONIECZNIE PODPISANĄ IMIENIEM I NAZWISKIEM DZIECKA !!! </a:t>
            </a:r>
          </a:p>
        </p:txBody>
      </p:sp>
      <p:pic>
        <p:nvPicPr>
          <p:cNvPr id="3074" name="Picture 2" descr="ilustracja dziewczyna tulenie brązowy miś">
            <a:extLst>
              <a:ext uri="{FF2B5EF4-FFF2-40B4-BE49-F238E27FC236}">
                <a16:creationId xmlns:a16="http://schemas.microsoft.com/office/drawing/2014/main" id="{934C5073-C1F4-3FA3-551D-D2735A720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953" y="3063710"/>
            <a:ext cx="2837468" cy="35864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94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A3DB646A-1D37-8C75-A551-CE9BFC78E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16" y="472126"/>
            <a:ext cx="2819399" cy="2819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06944A4-EB19-996B-CADA-E4F0B77477F1}"/>
              </a:ext>
            </a:extLst>
          </p:cNvPr>
          <p:cNvSpPr txBox="1"/>
          <p:nvPr/>
        </p:nvSpPr>
        <p:spPr>
          <a:xfrm>
            <a:off x="3047215" y="2538932"/>
            <a:ext cx="6094428" cy="1784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" indent="-6350" algn="ctr">
              <a:lnSpc>
                <a:spcPct val="124000"/>
              </a:lnSpc>
              <a:spcAft>
                <a:spcPts val="25"/>
              </a:spcAft>
            </a:pPr>
            <a:r>
              <a:rPr lang="pl-PL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Wasze nastawienie to połowa sukcesu ! Uśmiech i pozytywne nastawienie to podstawa. Unikajcie słów “ nie bój się ... ” - sugerujecie w ten sposób, że w żłobku istnieje jakieś zagrożenie. Zawsze życzcie maluchowi “miłej zabawy”, jest to komunikat, że miło spędzi czas. </a:t>
            </a:r>
          </a:p>
        </p:txBody>
      </p:sp>
      <p:pic>
        <p:nvPicPr>
          <p:cNvPr id="2050" name="Picture 2" descr="Ręcznie rysowane ilustracja dzień braci">
            <a:extLst>
              <a:ext uri="{FF2B5EF4-FFF2-40B4-BE49-F238E27FC236}">
                <a16:creationId xmlns:a16="http://schemas.microsoft.com/office/drawing/2014/main" id="{175549C7-B916-4871-A0EC-90A22BF48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575" y="4151721"/>
            <a:ext cx="2437615" cy="24376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877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4853DB75-87EF-E571-0848-55B843BB06C0}"/>
              </a:ext>
            </a:extLst>
          </p:cNvPr>
          <p:cNvSpPr txBox="1"/>
          <p:nvPr/>
        </p:nvSpPr>
        <p:spPr>
          <a:xfrm>
            <a:off x="3047215" y="2023695"/>
            <a:ext cx="6094428" cy="2815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" indent="-6350" algn="ctr">
              <a:lnSpc>
                <a:spcPct val="124000"/>
              </a:lnSpc>
              <a:spcAft>
                <a:spcPts val="8450"/>
              </a:spcAft>
            </a:pPr>
            <a:r>
              <a:rPr lang="pl-PL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Początki adaptacji często związane są z trudnymi rozstaniami. Mimo to bądźcie spokojni, uśmiechnięci. Wasze emocje udzielą się dziecku. Dzięki temu choć trochę będzie mu łatwiej się z Wami rozstać. Nie wymykajcie się po cichu i niespostrzeżenie - takie zachowanie nie pomoże w adaptacji. W żłobkowej szatni jest czas na ostatnie, czułe pożegnanie (całuski. przytulanie, łaskotki). Nie przedłużajcie tego momentu - im dłuższe pożegnanie, tym trudniej będzie się dziecku z Wami rozstać.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26AC00D-7B27-D431-A803-1C2277525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16" y="472126"/>
            <a:ext cx="2819399" cy="2819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Mała dziewczynka całuje matkę">
            <a:extLst>
              <a:ext uri="{FF2B5EF4-FFF2-40B4-BE49-F238E27FC236}">
                <a16:creationId xmlns:a16="http://schemas.microsoft.com/office/drawing/2014/main" id="{84B57AA8-DD04-A41B-4D4E-C2CA7875E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6530" y="4213781"/>
            <a:ext cx="1855681" cy="23385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6390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6274AD42-E3EF-2D7E-481E-769FF08CE54F}"/>
              </a:ext>
            </a:extLst>
          </p:cNvPr>
          <p:cNvSpPr txBox="1"/>
          <p:nvPr/>
        </p:nvSpPr>
        <p:spPr>
          <a:xfrm>
            <a:off x="3047214" y="2146389"/>
            <a:ext cx="6087359" cy="2227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9375" indent="-6350" algn="l">
              <a:lnSpc>
                <a:spcPct val="107000"/>
              </a:lnSpc>
              <a:spcAft>
                <a:spcPts val="260"/>
              </a:spcAft>
              <a:buNone/>
            </a:pPr>
            <a:r>
              <a:rPr lang="pl-PL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Nie okłamujcie dziecka mówiąc np. “pójdę tylko do sklepu i wrócę po Ciebie” lub, że zostanie w żłobku tylko “na chwilkę”. Nie mówcie mu tego, jeśli to nieprawda. Może to spowodować u dziecka poczucie porzucenia. Jasno określcie, kiedy przyjdziecie i użyjcie sformułowań znanych maluchowi np.” przyjdę po obiadku”, “po podwieczorku”. </a:t>
            </a:r>
          </a:p>
          <a:p>
            <a:pPr marL="6350" indent="-6350" algn="ctr">
              <a:lnSpc>
                <a:spcPct val="124000"/>
              </a:lnSpc>
              <a:spcAft>
                <a:spcPts val="25"/>
              </a:spcAft>
            </a:pPr>
            <a:r>
              <a:rPr lang="pl-PL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Zawsze dotrzymujcie słowa !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5430502-B249-414D-61B1-D0A04A819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16" y="472126"/>
            <a:ext cx="2819399" cy="2819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52">
            <a:extLst>
              <a:ext uri="{FF2B5EF4-FFF2-40B4-BE49-F238E27FC236}">
                <a16:creationId xmlns:a16="http://schemas.microsoft.com/office/drawing/2014/main" id="{FD278106-6833-D50D-31E8-FC0ACF0EB5A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107052" y="4232144"/>
            <a:ext cx="2703430" cy="179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70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F3F82F0A-2BA3-2F53-2843-8793CDD1E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820" y="4091234"/>
            <a:ext cx="2639504" cy="2203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D64D33F9-80F3-5CCE-B8A9-0BA1317C7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16" y="472126"/>
            <a:ext cx="2819399" cy="2819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992A77AB-F56E-7B4E-1D73-ACE63B4A9AE4}"/>
              </a:ext>
            </a:extLst>
          </p:cNvPr>
          <p:cNvSpPr txBox="1"/>
          <p:nvPr/>
        </p:nvSpPr>
        <p:spPr>
          <a:xfrm>
            <a:off x="2403835" y="2455576"/>
            <a:ext cx="6737808" cy="280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" indent="-6350" algn="ctr">
              <a:lnSpc>
                <a:spcPct val="124000"/>
              </a:lnSpc>
              <a:spcAft>
                <a:spcPts val="1265"/>
              </a:spcAft>
            </a:pPr>
            <a:r>
              <a:rPr lang="pl-PL" b="1" dirty="0"/>
              <a:t>Rodzicu ufaj opiekunom</a:t>
            </a:r>
            <a:r>
              <a:rPr lang="pl-PL" dirty="0"/>
              <a:t>, którzy mają doświadczenie i wiedzę w pracy z dziećmi. Pozwól im wspierać Twoje dziecko i zapewnić mu poczucie bezpieczeństwa.</a:t>
            </a:r>
            <a:endParaRPr lang="pl-PL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350" indent="-6350" algn="ctr">
              <a:lnSpc>
                <a:spcPct val="124000"/>
              </a:lnSpc>
              <a:spcAft>
                <a:spcPts val="1265"/>
              </a:spcAft>
              <a:buNone/>
            </a:pPr>
            <a:r>
              <a:rPr lang="pl-PL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Jeśli podczas adaptacji macie obawy i lęki związane z czymkolwiek - powiedzcie o nich. </a:t>
            </a:r>
            <a:r>
              <a:rPr lang="pl-PL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</a:t>
            </a:r>
            <a:r>
              <a:rPr lang="pl-PL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ersonelowi żłobka, tak samo jak Wam zależy na udanej adaptacji jak i dalszej współpracy. </a:t>
            </a:r>
          </a:p>
          <a:p>
            <a:pPr marL="6350" indent="-6350" algn="ctr">
              <a:lnSpc>
                <a:spcPct val="124000"/>
              </a:lnSpc>
              <a:spcAft>
                <a:spcPts val="25"/>
              </a:spcAft>
            </a:pPr>
            <a:r>
              <a:rPr lang="pl-PL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Jesteśmy również dla Was  !</a:t>
            </a:r>
          </a:p>
        </p:txBody>
      </p:sp>
    </p:spTree>
    <p:extLst>
      <p:ext uri="{BB962C8B-B14F-4D97-AF65-F5344CB8AC3E}">
        <p14:creationId xmlns:p14="http://schemas.microsoft.com/office/powerpoint/2010/main" val="206879411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775</Words>
  <Application>Microsoft Office PowerPoint</Application>
  <PresentationFormat>Panoramiczny</PresentationFormat>
  <Paragraphs>24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Motyw pakietu Office</vt:lpstr>
      <vt:lpstr>      ADAPTACJA DZIECKA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Lucyna Kędzioła</dc:creator>
  <cp:lastModifiedBy>Lucyna Kędzioła</cp:lastModifiedBy>
  <cp:revision>3</cp:revision>
  <dcterms:created xsi:type="dcterms:W3CDTF">2025-08-04T07:05:52Z</dcterms:created>
  <dcterms:modified xsi:type="dcterms:W3CDTF">2025-08-04T18:02:25Z</dcterms:modified>
</cp:coreProperties>
</file>